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34" r:id="rId3"/>
    <p:sldMasterId id="2147483780" r:id="rId4"/>
  </p:sldMasterIdLst>
  <p:notesMasterIdLst>
    <p:notesMasterId r:id="rId35"/>
  </p:notesMasterIdLst>
  <p:sldIdLst>
    <p:sldId id="258" r:id="rId5"/>
    <p:sldId id="256" r:id="rId6"/>
    <p:sldId id="257" r:id="rId7"/>
    <p:sldId id="259" r:id="rId8"/>
    <p:sldId id="263" r:id="rId9"/>
    <p:sldId id="262" r:id="rId10"/>
    <p:sldId id="264" r:id="rId11"/>
    <p:sldId id="265" r:id="rId12"/>
    <p:sldId id="266" r:id="rId13"/>
    <p:sldId id="272" r:id="rId14"/>
    <p:sldId id="267" r:id="rId15"/>
    <p:sldId id="273" r:id="rId16"/>
    <p:sldId id="274" r:id="rId17"/>
    <p:sldId id="275" r:id="rId18"/>
    <p:sldId id="276" r:id="rId19"/>
    <p:sldId id="268" r:id="rId20"/>
    <p:sldId id="278" r:id="rId21"/>
    <p:sldId id="26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0" r:id="rId32"/>
    <p:sldId id="271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F97"/>
    <a:srgbClr val="2977B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59F3D-9797-484B-8F44-EFAA49D59D88}" v="12" dt="2025-04-30T19:42:43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yem Crockett" userId="62e3184b-03af-4383-bb2b-064e39aec7b7" providerId="ADAL" clId="{71159F3D-9797-484B-8F44-EFAA49D59D88}"/>
    <pc:docChg chg="undo redo custSel addSld delSld modSld sldOrd">
      <pc:chgData name="Meryem Crockett" userId="62e3184b-03af-4383-bb2b-064e39aec7b7" providerId="ADAL" clId="{71159F3D-9797-484B-8F44-EFAA49D59D88}" dt="2025-04-30T19:48:08.926" v="544" actId="120"/>
      <pc:docMkLst>
        <pc:docMk/>
      </pc:docMkLst>
      <pc:sldChg chg="modSp mod">
        <pc:chgData name="Meryem Crockett" userId="62e3184b-03af-4383-bb2b-064e39aec7b7" providerId="ADAL" clId="{71159F3D-9797-484B-8F44-EFAA49D59D88}" dt="2025-04-30T19:45:34.833" v="502" actId="20577"/>
        <pc:sldMkLst>
          <pc:docMk/>
          <pc:sldMk cId="2904955768" sldId="256"/>
        </pc:sldMkLst>
        <pc:spChg chg="mod">
          <ac:chgData name="Meryem Crockett" userId="62e3184b-03af-4383-bb2b-064e39aec7b7" providerId="ADAL" clId="{71159F3D-9797-484B-8F44-EFAA49D59D88}" dt="2025-04-30T19:43:28.550" v="434" actId="20577"/>
          <ac:spMkLst>
            <pc:docMk/>
            <pc:sldMk cId="2904955768" sldId="256"/>
            <ac:spMk id="3" creationId="{6D7F3174-1D35-6C44-01BB-3D2200AD7442}"/>
          </ac:spMkLst>
        </pc:spChg>
        <pc:spChg chg="mod">
          <ac:chgData name="Meryem Crockett" userId="62e3184b-03af-4383-bb2b-064e39aec7b7" providerId="ADAL" clId="{71159F3D-9797-484B-8F44-EFAA49D59D88}" dt="2025-04-30T19:45:34.833" v="502" actId="20577"/>
          <ac:spMkLst>
            <pc:docMk/>
            <pc:sldMk cId="2904955768" sldId="256"/>
            <ac:spMk id="4" creationId="{CF15E81B-E6FD-4DD1-B8BE-BB0C7D2B1569}"/>
          </ac:spMkLst>
        </pc:spChg>
      </pc:sldChg>
      <pc:sldChg chg="modSp mod">
        <pc:chgData name="Meryem Crockett" userId="62e3184b-03af-4383-bb2b-064e39aec7b7" providerId="ADAL" clId="{71159F3D-9797-484B-8F44-EFAA49D59D88}" dt="2025-04-30T19:22:36.512" v="232" actId="14100"/>
        <pc:sldMkLst>
          <pc:docMk/>
          <pc:sldMk cId="2502698060" sldId="258"/>
        </pc:sldMkLst>
        <pc:spChg chg="mod">
          <ac:chgData name="Meryem Crockett" userId="62e3184b-03af-4383-bb2b-064e39aec7b7" providerId="ADAL" clId="{71159F3D-9797-484B-8F44-EFAA49D59D88}" dt="2025-04-30T19:22:36.512" v="232" actId="14100"/>
          <ac:spMkLst>
            <pc:docMk/>
            <pc:sldMk cId="2502698060" sldId="258"/>
            <ac:spMk id="3" creationId="{20A6F089-2D26-4848-8B21-940F899B1C83}"/>
          </ac:spMkLst>
        </pc:spChg>
      </pc:sldChg>
      <pc:sldChg chg="addSp delSp modSp add del mod">
        <pc:chgData name="Meryem Crockett" userId="62e3184b-03af-4383-bb2b-064e39aec7b7" providerId="ADAL" clId="{71159F3D-9797-484B-8F44-EFAA49D59D88}" dt="2025-04-30T19:14:47.828" v="152" actId="47"/>
        <pc:sldMkLst>
          <pc:docMk/>
          <pc:sldMk cId="1177612712" sldId="260"/>
        </pc:sldMkLst>
        <pc:spChg chg="add mod">
          <ac:chgData name="Meryem Crockett" userId="62e3184b-03af-4383-bb2b-064e39aec7b7" providerId="ADAL" clId="{71159F3D-9797-484B-8F44-EFAA49D59D88}" dt="2025-04-30T19:05:51.796" v="106" actId="1076"/>
          <ac:spMkLst>
            <pc:docMk/>
            <pc:sldMk cId="1177612712" sldId="260"/>
            <ac:spMk id="2" creationId="{2BC89D59-3D65-E595-239B-9D27A0305256}"/>
          </ac:spMkLst>
        </pc:spChg>
        <pc:spChg chg="mod">
          <ac:chgData name="Meryem Crockett" userId="62e3184b-03af-4383-bb2b-064e39aec7b7" providerId="ADAL" clId="{71159F3D-9797-484B-8F44-EFAA49D59D88}" dt="2025-04-30T19:00:15.271" v="27" actId="20577"/>
          <ac:spMkLst>
            <pc:docMk/>
            <pc:sldMk cId="1177612712" sldId="260"/>
            <ac:spMk id="4" creationId="{8C197030-0776-A577-7643-3185392FEE70}"/>
          </ac:spMkLst>
        </pc:spChg>
        <pc:picChg chg="del">
          <ac:chgData name="Meryem Crockett" userId="62e3184b-03af-4383-bb2b-064e39aec7b7" providerId="ADAL" clId="{71159F3D-9797-484B-8F44-EFAA49D59D88}" dt="2025-04-30T19:00:17.929" v="28" actId="478"/>
          <ac:picMkLst>
            <pc:docMk/>
            <pc:sldMk cId="1177612712" sldId="260"/>
            <ac:picMk id="9" creationId="{04AAAD3A-2334-44F6-34E0-ACCB51F46D77}"/>
          </ac:picMkLst>
        </pc:picChg>
      </pc:sldChg>
      <pc:sldChg chg="modSp add del mod">
        <pc:chgData name="Meryem Crockett" userId="62e3184b-03af-4383-bb2b-064e39aec7b7" providerId="ADAL" clId="{71159F3D-9797-484B-8F44-EFAA49D59D88}" dt="2025-04-30T19:14:40.657" v="148" actId="47"/>
        <pc:sldMkLst>
          <pc:docMk/>
          <pc:sldMk cId="4287272672" sldId="261"/>
        </pc:sldMkLst>
        <pc:spChg chg="mod">
          <ac:chgData name="Meryem Crockett" userId="62e3184b-03af-4383-bb2b-064e39aec7b7" providerId="ADAL" clId="{71159F3D-9797-484B-8F44-EFAA49D59D88}" dt="2025-04-30T19:08:09.980" v="142" actId="14100"/>
          <ac:spMkLst>
            <pc:docMk/>
            <pc:sldMk cId="4287272672" sldId="261"/>
            <ac:spMk id="2" creationId="{A56CB28D-5E4B-62E4-6849-5B55D402DD08}"/>
          </ac:spMkLst>
        </pc:spChg>
        <pc:spChg chg="mod">
          <ac:chgData name="Meryem Crockett" userId="62e3184b-03af-4383-bb2b-064e39aec7b7" providerId="ADAL" clId="{71159F3D-9797-484B-8F44-EFAA49D59D88}" dt="2025-04-30T19:07:56.699" v="126" actId="20577"/>
          <ac:spMkLst>
            <pc:docMk/>
            <pc:sldMk cId="4287272672" sldId="261"/>
            <ac:spMk id="4" creationId="{8FE49AC3-0896-5673-01FD-1E3D1828C87E}"/>
          </ac:spMkLst>
        </pc:spChg>
      </pc:sldChg>
      <pc:sldChg chg="modSp add mod">
        <pc:chgData name="Meryem Crockett" userId="62e3184b-03af-4383-bb2b-064e39aec7b7" providerId="ADAL" clId="{71159F3D-9797-484B-8F44-EFAA49D59D88}" dt="2025-04-30T19:14:27.965" v="147" actId="207"/>
        <pc:sldMkLst>
          <pc:docMk/>
          <pc:sldMk cId="3585128480" sldId="262"/>
        </pc:sldMkLst>
        <pc:spChg chg="mod">
          <ac:chgData name="Meryem Crockett" userId="62e3184b-03af-4383-bb2b-064e39aec7b7" providerId="ADAL" clId="{71159F3D-9797-484B-8F44-EFAA49D59D88}" dt="2025-04-30T19:14:27.965" v="147" actId="207"/>
          <ac:spMkLst>
            <pc:docMk/>
            <pc:sldMk cId="3585128480" sldId="262"/>
            <ac:spMk id="2" creationId="{BC24DF77-44D0-8E56-716E-3CC70AC9220A}"/>
          </ac:spMkLst>
        </pc:spChg>
      </pc:sldChg>
      <pc:sldChg chg="modSp add mod ord">
        <pc:chgData name="Meryem Crockett" userId="62e3184b-03af-4383-bb2b-064e39aec7b7" providerId="ADAL" clId="{71159F3D-9797-484B-8F44-EFAA49D59D88}" dt="2025-04-30T19:43:54.696" v="448" actId="20577"/>
        <pc:sldMkLst>
          <pc:docMk/>
          <pc:sldMk cId="189816007" sldId="263"/>
        </pc:sldMkLst>
        <pc:spChg chg="mod">
          <ac:chgData name="Meryem Crockett" userId="62e3184b-03af-4383-bb2b-064e39aec7b7" providerId="ADAL" clId="{71159F3D-9797-484B-8F44-EFAA49D59D88}" dt="2025-04-30T19:14:55.654" v="163" actId="20577"/>
          <ac:spMkLst>
            <pc:docMk/>
            <pc:sldMk cId="189816007" sldId="263"/>
            <ac:spMk id="2" creationId="{0CE60DDA-B803-F80F-696F-C590946FFA54}"/>
          </ac:spMkLst>
        </pc:spChg>
        <pc:spChg chg="mod">
          <ac:chgData name="Meryem Crockett" userId="62e3184b-03af-4383-bb2b-064e39aec7b7" providerId="ADAL" clId="{71159F3D-9797-484B-8F44-EFAA49D59D88}" dt="2025-04-30T19:43:54.696" v="448" actId="20577"/>
          <ac:spMkLst>
            <pc:docMk/>
            <pc:sldMk cId="189816007" sldId="263"/>
            <ac:spMk id="4" creationId="{548B9860-D607-CE16-D0F5-C6F2E2302F31}"/>
          </ac:spMkLst>
        </pc:spChg>
      </pc:sldChg>
      <pc:sldChg chg="addSp delSp modSp add mod">
        <pc:chgData name="Meryem Crockett" userId="62e3184b-03af-4383-bb2b-064e39aec7b7" providerId="ADAL" clId="{71159F3D-9797-484B-8F44-EFAA49D59D88}" dt="2025-04-30T19:17:31.959" v="175" actId="14100"/>
        <pc:sldMkLst>
          <pc:docMk/>
          <pc:sldMk cId="366709392" sldId="264"/>
        </pc:sldMkLst>
        <pc:spChg chg="del">
          <ac:chgData name="Meryem Crockett" userId="62e3184b-03af-4383-bb2b-064e39aec7b7" providerId="ADAL" clId="{71159F3D-9797-484B-8F44-EFAA49D59D88}" dt="2025-04-30T19:17:22.313" v="169" actId="478"/>
          <ac:spMkLst>
            <pc:docMk/>
            <pc:sldMk cId="366709392" sldId="264"/>
            <ac:spMk id="2" creationId="{2FA3AFA0-E1AF-6580-C0AF-D9E7589A8677}"/>
          </ac:spMkLst>
        </pc:spChg>
        <pc:spChg chg="del">
          <ac:chgData name="Meryem Crockett" userId="62e3184b-03af-4383-bb2b-064e39aec7b7" providerId="ADAL" clId="{71159F3D-9797-484B-8F44-EFAA49D59D88}" dt="2025-04-30T19:17:23.078" v="170" actId="478"/>
          <ac:spMkLst>
            <pc:docMk/>
            <pc:sldMk cId="366709392" sldId="264"/>
            <ac:spMk id="4" creationId="{25972E2E-6DBC-60F6-F23F-BC7DFB666133}"/>
          </ac:spMkLst>
        </pc:spChg>
        <pc:spChg chg="del">
          <ac:chgData name="Meryem Crockett" userId="62e3184b-03af-4383-bb2b-064e39aec7b7" providerId="ADAL" clId="{71159F3D-9797-484B-8F44-EFAA49D59D88}" dt="2025-04-30T19:17:24.225" v="171" actId="478"/>
          <ac:spMkLst>
            <pc:docMk/>
            <pc:sldMk cId="366709392" sldId="264"/>
            <ac:spMk id="10" creationId="{F2263372-77B6-9551-0FC3-324988A4B810}"/>
          </ac:spMkLst>
        </pc:spChg>
        <pc:picChg chg="add mod">
          <ac:chgData name="Meryem Crockett" userId="62e3184b-03af-4383-bb2b-064e39aec7b7" providerId="ADAL" clId="{71159F3D-9797-484B-8F44-EFAA49D59D88}" dt="2025-04-30T19:17:31.959" v="175" actId="14100"/>
          <ac:picMkLst>
            <pc:docMk/>
            <pc:sldMk cId="366709392" sldId="264"/>
            <ac:picMk id="5" creationId="{B200E682-87BA-1CB8-7D72-86A31318B9CB}"/>
          </ac:picMkLst>
        </pc:picChg>
        <pc:picChg chg="del">
          <ac:chgData name="Meryem Crockett" userId="62e3184b-03af-4383-bb2b-064e39aec7b7" providerId="ADAL" clId="{71159F3D-9797-484B-8F44-EFAA49D59D88}" dt="2025-04-30T19:17:26.249" v="173" actId="478"/>
          <ac:picMkLst>
            <pc:docMk/>
            <pc:sldMk cId="366709392" sldId="264"/>
            <ac:picMk id="12" creationId="{022BC4C3-E6DF-C1AD-4DDA-D753D3E51263}"/>
          </ac:picMkLst>
        </pc:picChg>
      </pc:sldChg>
      <pc:sldChg chg="delSp modSp add mod ord">
        <pc:chgData name="Meryem Crockett" userId="62e3184b-03af-4383-bb2b-064e39aec7b7" providerId="ADAL" clId="{71159F3D-9797-484B-8F44-EFAA49D59D88}" dt="2025-04-30T19:21:07.320" v="189" actId="478"/>
        <pc:sldMkLst>
          <pc:docMk/>
          <pc:sldMk cId="1366278346" sldId="265"/>
        </pc:sldMkLst>
        <pc:spChg chg="del">
          <ac:chgData name="Meryem Crockett" userId="62e3184b-03af-4383-bb2b-064e39aec7b7" providerId="ADAL" clId="{71159F3D-9797-484B-8F44-EFAA49D59D88}" dt="2025-04-30T19:21:07.320" v="189" actId="478"/>
          <ac:spMkLst>
            <pc:docMk/>
            <pc:sldMk cId="1366278346" sldId="265"/>
            <ac:spMk id="2" creationId="{BAD96379-B93A-1C7A-D1E8-FBC00F1DA5DC}"/>
          </ac:spMkLst>
        </pc:spChg>
        <pc:spChg chg="mod">
          <ac:chgData name="Meryem Crockett" userId="62e3184b-03af-4383-bb2b-064e39aec7b7" providerId="ADAL" clId="{71159F3D-9797-484B-8F44-EFAA49D59D88}" dt="2025-04-30T19:20:00.019" v="188" actId="20577"/>
          <ac:spMkLst>
            <pc:docMk/>
            <pc:sldMk cId="1366278346" sldId="265"/>
            <ac:spMk id="4" creationId="{4B933CDF-0669-C21E-06B2-8090C0E2F173}"/>
          </ac:spMkLst>
        </pc:spChg>
      </pc:sldChg>
      <pc:sldChg chg="addSp modSp add mod">
        <pc:chgData name="Meryem Crockett" userId="62e3184b-03af-4383-bb2b-064e39aec7b7" providerId="ADAL" clId="{71159F3D-9797-484B-8F44-EFAA49D59D88}" dt="2025-04-30T19:23:28.109" v="248"/>
        <pc:sldMkLst>
          <pc:docMk/>
          <pc:sldMk cId="2629160508" sldId="266"/>
        </pc:sldMkLst>
        <pc:spChg chg="add mod">
          <ac:chgData name="Meryem Crockett" userId="62e3184b-03af-4383-bb2b-064e39aec7b7" providerId="ADAL" clId="{71159F3D-9797-484B-8F44-EFAA49D59D88}" dt="2025-04-30T19:23:28.109" v="248"/>
          <ac:spMkLst>
            <pc:docMk/>
            <pc:sldMk cId="2629160508" sldId="266"/>
            <ac:spMk id="2" creationId="{A1AD5212-0A30-929A-CB8F-2A5B3B5EF2A9}"/>
          </ac:spMkLst>
        </pc:spChg>
        <pc:spChg chg="mod">
          <ac:chgData name="Meryem Crockett" userId="62e3184b-03af-4383-bb2b-064e39aec7b7" providerId="ADAL" clId="{71159F3D-9797-484B-8F44-EFAA49D59D88}" dt="2025-04-30T19:23:12.853" v="242" actId="21"/>
          <ac:spMkLst>
            <pc:docMk/>
            <pc:sldMk cId="2629160508" sldId="266"/>
            <ac:spMk id="4" creationId="{7894D96C-1AAF-BFEE-0E81-E386416DE71F}"/>
          </ac:spMkLst>
        </pc:spChg>
      </pc:sldChg>
      <pc:sldChg chg="addSp modSp add mod">
        <pc:chgData name="Meryem Crockett" userId="62e3184b-03af-4383-bb2b-064e39aec7b7" providerId="ADAL" clId="{71159F3D-9797-484B-8F44-EFAA49D59D88}" dt="2025-04-30T19:44:27.699" v="469" actId="20577"/>
        <pc:sldMkLst>
          <pc:docMk/>
          <pc:sldMk cId="1367977139" sldId="267"/>
        </pc:sldMkLst>
        <pc:spChg chg="add mod">
          <ac:chgData name="Meryem Crockett" userId="62e3184b-03af-4383-bb2b-064e39aec7b7" providerId="ADAL" clId="{71159F3D-9797-484B-8F44-EFAA49D59D88}" dt="2025-04-30T19:32:06.449" v="329" actId="20577"/>
          <ac:spMkLst>
            <pc:docMk/>
            <pc:sldMk cId="1367977139" sldId="267"/>
            <ac:spMk id="2" creationId="{F973F30D-8580-CB6C-7A09-CB284CB41A52}"/>
          </ac:spMkLst>
        </pc:spChg>
        <pc:spChg chg="mod">
          <ac:chgData name="Meryem Crockett" userId="62e3184b-03af-4383-bb2b-064e39aec7b7" providerId="ADAL" clId="{71159F3D-9797-484B-8F44-EFAA49D59D88}" dt="2025-04-30T19:44:27.699" v="469" actId="20577"/>
          <ac:spMkLst>
            <pc:docMk/>
            <pc:sldMk cId="1367977139" sldId="267"/>
            <ac:spMk id="4" creationId="{FD731AC6-4787-E553-C34A-866C03434610}"/>
          </ac:spMkLst>
        </pc:spChg>
      </pc:sldChg>
      <pc:sldChg chg="addSp modSp add mod">
        <pc:chgData name="Meryem Crockett" userId="62e3184b-03af-4383-bb2b-064e39aec7b7" providerId="ADAL" clId="{71159F3D-9797-484B-8F44-EFAA49D59D88}" dt="2025-04-30T19:42:43.664" v="413"/>
        <pc:sldMkLst>
          <pc:docMk/>
          <pc:sldMk cId="2627171987" sldId="268"/>
        </pc:sldMkLst>
        <pc:spChg chg="add mod">
          <ac:chgData name="Meryem Crockett" userId="62e3184b-03af-4383-bb2b-064e39aec7b7" providerId="ADAL" clId="{71159F3D-9797-484B-8F44-EFAA49D59D88}" dt="2025-04-30T19:42:43.664" v="413"/>
          <ac:spMkLst>
            <pc:docMk/>
            <pc:sldMk cId="2627171987" sldId="268"/>
            <ac:spMk id="2" creationId="{376D8FA4-3BE1-D352-5EE4-0FB8F80DE57F}"/>
          </ac:spMkLst>
        </pc:spChg>
        <pc:spChg chg="mod">
          <ac:chgData name="Meryem Crockett" userId="62e3184b-03af-4383-bb2b-064e39aec7b7" providerId="ADAL" clId="{71159F3D-9797-484B-8F44-EFAA49D59D88}" dt="2025-04-30T19:39:12.626" v="389" actId="20577"/>
          <ac:spMkLst>
            <pc:docMk/>
            <pc:sldMk cId="2627171987" sldId="268"/>
            <ac:spMk id="4" creationId="{B2C00949-381C-2F0D-2478-C7603F943FF7}"/>
          </ac:spMkLst>
        </pc:spChg>
      </pc:sldChg>
      <pc:sldChg chg="addSp modSp add mod">
        <pc:chgData name="Meryem Crockett" userId="62e3184b-03af-4383-bb2b-064e39aec7b7" providerId="ADAL" clId="{71159F3D-9797-484B-8F44-EFAA49D59D88}" dt="2025-04-30T19:40:09.738" v="412"/>
        <pc:sldMkLst>
          <pc:docMk/>
          <pc:sldMk cId="2699431800" sldId="269"/>
        </pc:sldMkLst>
        <pc:spChg chg="add mod">
          <ac:chgData name="Meryem Crockett" userId="62e3184b-03af-4383-bb2b-064e39aec7b7" providerId="ADAL" clId="{71159F3D-9797-484B-8F44-EFAA49D59D88}" dt="2025-04-30T19:40:09.738" v="412"/>
          <ac:spMkLst>
            <pc:docMk/>
            <pc:sldMk cId="2699431800" sldId="269"/>
            <ac:spMk id="2" creationId="{75AE850B-A707-2705-066C-AD22748B6FE2}"/>
          </ac:spMkLst>
        </pc:spChg>
        <pc:spChg chg="mod">
          <ac:chgData name="Meryem Crockett" userId="62e3184b-03af-4383-bb2b-064e39aec7b7" providerId="ADAL" clId="{71159F3D-9797-484B-8F44-EFAA49D59D88}" dt="2025-04-30T19:39:50.718" v="408" actId="20577"/>
          <ac:spMkLst>
            <pc:docMk/>
            <pc:sldMk cId="2699431800" sldId="269"/>
            <ac:spMk id="4" creationId="{3C30D29A-A869-AC11-730A-DD2A292B0FAB}"/>
          </ac:spMkLst>
        </pc:spChg>
      </pc:sldChg>
      <pc:sldChg chg="modSp add mod">
        <pc:chgData name="Meryem Crockett" userId="62e3184b-03af-4383-bb2b-064e39aec7b7" providerId="ADAL" clId="{71159F3D-9797-484B-8F44-EFAA49D59D88}" dt="2025-04-30T19:21:33.890" v="207" actId="20577"/>
        <pc:sldMkLst>
          <pc:docMk/>
          <pc:sldMk cId="2652964971" sldId="270"/>
        </pc:sldMkLst>
        <pc:spChg chg="mod">
          <ac:chgData name="Meryem Crockett" userId="62e3184b-03af-4383-bb2b-064e39aec7b7" providerId="ADAL" clId="{71159F3D-9797-484B-8F44-EFAA49D59D88}" dt="2025-04-30T19:21:33.890" v="207" actId="20577"/>
          <ac:spMkLst>
            <pc:docMk/>
            <pc:sldMk cId="2652964971" sldId="270"/>
            <ac:spMk id="4" creationId="{A486D7A1-0A47-5CE9-ED14-7C7522E9DC62}"/>
          </ac:spMkLst>
        </pc:spChg>
      </pc:sldChg>
      <pc:sldChg chg="modSp add mod">
        <pc:chgData name="Meryem Crockett" userId="62e3184b-03af-4383-bb2b-064e39aec7b7" providerId="ADAL" clId="{71159F3D-9797-484B-8F44-EFAA49D59D88}" dt="2025-04-30T19:21:41.164" v="220" actId="20577"/>
        <pc:sldMkLst>
          <pc:docMk/>
          <pc:sldMk cId="1906262777" sldId="271"/>
        </pc:sldMkLst>
        <pc:spChg chg="mod">
          <ac:chgData name="Meryem Crockett" userId="62e3184b-03af-4383-bb2b-064e39aec7b7" providerId="ADAL" clId="{71159F3D-9797-484B-8F44-EFAA49D59D88}" dt="2025-04-30T19:21:41.164" v="220" actId="20577"/>
          <ac:spMkLst>
            <pc:docMk/>
            <pc:sldMk cId="1906262777" sldId="271"/>
            <ac:spMk id="4" creationId="{E3B6BEBB-FC17-E67F-7286-C60B1998112E}"/>
          </ac:spMkLst>
        </pc:spChg>
      </pc:sldChg>
      <pc:sldChg chg="addSp modSp add mod">
        <pc:chgData name="Meryem Crockett" userId="62e3184b-03af-4383-bb2b-064e39aec7b7" providerId="ADAL" clId="{71159F3D-9797-484B-8F44-EFAA49D59D88}" dt="2025-04-30T19:29:13.575" v="294" actId="6549"/>
        <pc:sldMkLst>
          <pc:docMk/>
          <pc:sldMk cId="2687207865" sldId="272"/>
        </pc:sldMkLst>
        <pc:spChg chg="mod">
          <ac:chgData name="Meryem Crockett" userId="62e3184b-03af-4383-bb2b-064e39aec7b7" providerId="ADAL" clId="{71159F3D-9797-484B-8F44-EFAA49D59D88}" dt="2025-04-30T19:29:13.575" v="294" actId="6549"/>
          <ac:spMkLst>
            <pc:docMk/>
            <pc:sldMk cId="2687207865" sldId="272"/>
            <ac:spMk id="2" creationId="{540B7D9D-E9AE-79A9-0778-43EF92E699A3}"/>
          </ac:spMkLst>
        </pc:spChg>
        <pc:graphicFrameChg chg="add mod">
          <ac:chgData name="Meryem Crockett" userId="62e3184b-03af-4383-bb2b-064e39aec7b7" providerId="ADAL" clId="{71159F3D-9797-484B-8F44-EFAA49D59D88}" dt="2025-04-30T19:28:17.301" v="282"/>
          <ac:graphicFrameMkLst>
            <pc:docMk/>
            <pc:sldMk cId="2687207865" sldId="272"/>
            <ac:graphicFrameMk id="3" creationId="{BFE71BC4-F44B-FEAD-2297-CDA6C35FDBB3}"/>
          </ac:graphicFrameMkLst>
        </pc:graphicFrameChg>
      </pc:sldChg>
      <pc:sldChg chg="addSp delSp modSp add mod">
        <pc:chgData name="Meryem Crockett" userId="62e3184b-03af-4383-bb2b-064e39aec7b7" providerId="ADAL" clId="{71159F3D-9797-484B-8F44-EFAA49D59D88}" dt="2025-04-30T19:44:35.349" v="478" actId="20577"/>
        <pc:sldMkLst>
          <pc:docMk/>
          <pc:sldMk cId="217504858" sldId="273"/>
        </pc:sldMkLst>
        <pc:spChg chg="del">
          <ac:chgData name="Meryem Crockett" userId="62e3184b-03af-4383-bb2b-064e39aec7b7" providerId="ADAL" clId="{71159F3D-9797-484B-8F44-EFAA49D59D88}" dt="2025-04-30T19:32:43.757" v="334" actId="478"/>
          <ac:spMkLst>
            <pc:docMk/>
            <pc:sldMk cId="217504858" sldId="273"/>
            <ac:spMk id="2" creationId="{0C530E49-CD64-5C94-D7DB-A2D74E7AF62D}"/>
          </ac:spMkLst>
        </pc:spChg>
        <pc:spChg chg="add mod">
          <ac:chgData name="Meryem Crockett" userId="62e3184b-03af-4383-bb2b-064e39aec7b7" providerId="ADAL" clId="{71159F3D-9797-484B-8F44-EFAA49D59D88}" dt="2025-04-30T19:32:39.810" v="333"/>
          <ac:spMkLst>
            <pc:docMk/>
            <pc:sldMk cId="217504858" sldId="273"/>
            <ac:spMk id="3" creationId="{91AA4B05-402C-5E57-6356-5E25FE6BAFD9}"/>
          </ac:spMkLst>
        </pc:spChg>
        <pc:spChg chg="mod">
          <ac:chgData name="Meryem Crockett" userId="62e3184b-03af-4383-bb2b-064e39aec7b7" providerId="ADAL" clId="{71159F3D-9797-484B-8F44-EFAA49D59D88}" dt="2025-04-30T19:44:35.349" v="478" actId="20577"/>
          <ac:spMkLst>
            <pc:docMk/>
            <pc:sldMk cId="217504858" sldId="273"/>
            <ac:spMk id="4" creationId="{E22A07A9-D36B-467D-003C-2E915010D474}"/>
          </ac:spMkLst>
        </pc:spChg>
        <pc:spChg chg="add mod">
          <ac:chgData name="Meryem Crockett" userId="62e3184b-03af-4383-bb2b-064e39aec7b7" providerId="ADAL" clId="{71159F3D-9797-484B-8F44-EFAA49D59D88}" dt="2025-04-30T19:35:47.247" v="346" actId="255"/>
          <ac:spMkLst>
            <pc:docMk/>
            <pc:sldMk cId="217504858" sldId="273"/>
            <ac:spMk id="5" creationId="{A06E55F5-21C9-5D78-DEF2-33EE54E710B2}"/>
          </ac:spMkLst>
        </pc:spChg>
      </pc:sldChg>
      <pc:sldChg chg="modSp add mod">
        <pc:chgData name="Meryem Crockett" userId="62e3184b-03af-4383-bb2b-064e39aec7b7" providerId="ADAL" clId="{71159F3D-9797-484B-8F44-EFAA49D59D88}" dt="2025-04-30T19:44:39.518" v="485" actId="20577"/>
        <pc:sldMkLst>
          <pc:docMk/>
          <pc:sldMk cId="1823120453" sldId="274"/>
        </pc:sldMkLst>
        <pc:spChg chg="mod">
          <ac:chgData name="Meryem Crockett" userId="62e3184b-03af-4383-bb2b-064e39aec7b7" providerId="ADAL" clId="{71159F3D-9797-484B-8F44-EFAA49D59D88}" dt="2025-04-30T19:37:52.182" v="358" actId="12"/>
          <ac:spMkLst>
            <pc:docMk/>
            <pc:sldMk cId="1823120453" sldId="274"/>
            <ac:spMk id="2" creationId="{2EDFA9D7-CEF2-F972-5A67-1B6D40276814}"/>
          </ac:spMkLst>
        </pc:spChg>
        <pc:spChg chg="mod">
          <ac:chgData name="Meryem Crockett" userId="62e3184b-03af-4383-bb2b-064e39aec7b7" providerId="ADAL" clId="{71159F3D-9797-484B-8F44-EFAA49D59D88}" dt="2025-04-30T19:44:39.518" v="485" actId="20577"/>
          <ac:spMkLst>
            <pc:docMk/>
            <pc:sldMk cId="1823120453" sldId="274"/>
            <ac:spMk id="4" creationId="{0363272C-C348-1A1E-D260-AD157E53E773}"/>
          </ac:spMkLst>
        </pc:spChg>
      </pc:sldChg>
      <pc:sldChg chg="addSp delSp modSp add mod">
        <pc:chgData name="Meryem Crockett" userId="62e3184b-03af-4383-bb2b-064e39aec7b7" providerId="ADAL" clId="{71159F3D-9797-484B-8F44-EFAA49D59D88}" dt="2025-04-30T19:44:42.927" v="492" actId="20577"/>
        <pc:sldMkLst>
          <pc:docMk/>
          <pc:sldMk cId="891684430" sldId="275"/>
        </pc:sldMkLst>
        <pc:spChg chg="del mod">
          <ac:chgData name="Meryem Crockett" userId="62e3184b-03af-4383-bb2b-064e39aec7b7" providerId="ADAL" clId="{71159F3D-9797-484B-8F44-EFAA49D59D88}" dt="2025-04-30T19:38:13.204" v="361" actId="478"/>
          <ac:spMkLst>
            <pc:docMk/>
            <pc:sldMk cId="891684430" sldId="275"/>
            <ac:spMk id="2" creationId="{F780F134-5B19-1388-A44F-1FE48651E4CD}"/>
          </ac:spMkLst>
        </pc:spChg>
        <pc:spChg chg="add mod">
          <ac:chgData name="Meryem Crockett" userId="62e3184b-03af-4383-bb2b-064e39aec7b7" providerId="ADAL" clId="{71159F3D-9797-484B-8F44-EFAA49D59D88}" dt="2025-04-30T19:38:35.138" v="365" actId="12"/>
          <ac:spMkLst>
            <pc:docMk/>
            <pc:sldMk cId="891684430" sldId="275"/>
            <ac:spMk id="3" creationId="{F0728F59-A91F-4D65-EB5F-E9C6BD5258A5}"/>
          </ac:spMkLst>
        </pc:spChg>
        <pc:spChg chg="mod">
          <ac:chgData name="Meryem Crockett" userId="62e3184b-03af-4383-bb2b-064e39aec7b7" providerId="ADAL" clId="{71159F3D-9797-484B-8F44-EFAA49D59D88}" dt="2025-04-30T19:44:42.927" v="492" actId="20577"/>
          <ac:spMkLst>
            <pc:docMk/>
            <pc:sldMk cId="891684430" sldId="275"/>
            <ac:spMk id="4" creationId="{E48A3ED4-97CC-141C-28B8-E4486F427DBB}"/>
          </ac:spMkLst>
        </pc:spChg>
      </pc:sldChg>
      <pc:sldChg chg="modSp add mod">
        <pc:chgData name="Meryem Crockett" userId="62e3184b-03af-4383-bb2b-064e39aec7b7" providerId="ADAL" clId="{71159F3D-9797-484B-8F44-EFAA49D59D88}" dt="2025-04-30T19:44:46.369" v="499" actId="20577"/>
        <pc:sldMkLst>
          <pc:docMk/>
          <pc:sldMk cId="457587674" sldId="276"/>
        </pc:sldMkLst>
        <pc:spChg chg="mod">
          <ac:chgData name="Meryem Crockett" userId="62e3184b-03af-4383-bb2b-064e39aec7b7" providerId="ADAL" clId="{71159F3D-9797-484B-8F44-EFAA49D59D88}" dt="2025-04-30T19:38:50.245" v="367" actId="12"/>
          <ac:spMkLst>
            <pc:docMk/>
            <pc:sldMk cId="457587674" sldId="276"/>
            <ac:spMk id="3" creationId="{AA3228B0-8808-CABE-0F76-D4012E58DBDD}"/>
          </ac:spMkLst>
        </pc:spChg>
        <pc:spChg chg="mod">
          <ac:chgData name="Meryem Crockett" userId="62e3184b-03af-4383-bb2b-064e39aec7b7" providerId="ADAL" clId="{71159F3D-9797-484B-8F44-EFAA49D59D88}" dt="2025-04-30T19:44:46.369" v="499" actId="20577"/>
          <ac:spMkLst>
            <pc:docMk/>
            <pc:sldMk cId="457587674" sldId="276"/>
            <ac:spMk id="4" creationId="{AEA8DDBD-E041-2B78-584B-D0F55D7CB025}"/>
          </ac:spMkLst>
        </pc:spChg>
      </pc:sldChg>
      <pc:sldChg chg="modSp add mod">
        <pc:chgData name="Meryem Crockett" userId="62e3184b-03af-4383-bb2b-064e39aec7b7" providerId="ADAL" clId="{71159F3D-9797-484B-8F44-EFAA49D59D88}" dt="2025-04-30T19:48:08.926" v="544" actId="120"/>
        <pc:sldMkLst>
          <pc:docMk/>
          <pc:sldMk cId="1076354176" sldId="277"/>
        </pc:sldMkLst>
        <pc:spChg chg="mod">
          <ac:chgData name="Meryem Crockett" userId="62e3184b-03af-4383-bb2b-064e39aec7b7" providerId="ADAL" clId="{71159F3D-9797-484B-8F44-EFAA49D59D88}" dt="2025-04-30T19:48:08.926" v="544" actId="120"/>
          <ac:spMkLst>
            <pc:docMk/>
            <pc:sldMk cId="1076354176" sldId="277"/>
            <ac:spMk id="4" creationId="{DDD46A5D-4408-415F-33BD-74F39D4457A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3F1DD-B2C2-4A78-940E-652B321F70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96AE95D-5FCC-4021-A509-5BB2E93407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Increasing visibility to other routes of entry (pediatrics, internal medicine, neurology)</a:t>
          </a:r>
        </a:p>
      </dgm:t>
    </dgm:pt>
    <dgm:pt modelId="{FC800E6F-6E74-4E75-8DB0-3C0F17A8883D}" type="parTrans" cxnId="{5537EE07-4A59-4DF1-BEFB-8C98FF35D89E}">
      <dgm:prSet/>
      <dgm:spPr/>
      <dgm:t>
        <a:bodyPr/>
        <a:lstStyle/>
        <a:p>
          <a:endParaRPr lang="en-US"/>
        </a:p>
      </dgm:t>
    </dgm:pt>
    <dgm:pt modelId="{70ACA9EE-FE9D-4757-AF20-046C80449540}" type="sibTrans" cxnId="{5537EE07-4A59-4DF1-BEFB-8C98FF35D89E}">
      <dgm:prSet/>
      <dgm:spPr/>
      <dgm:t>
        <a:bodyPr/>
        <a:lstStyle/>
        <a:p>
          <a:endParaRPr lang="en-US"/>
        </a:p>
      </dgm:t>
    </dgm:pt>
    <dgm:pt modelId="{C5B4142E-046D-4316-B69C-0C96872561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Almost half of metabolic clinicians in Canada are &gt;50y</a:t>
          </a:r>
        </a:p>
      </dgm:t>
    </dgm:pt>
    <dgm:pt modelId="{47142762-16F1-4FCB-92E1-C421CEBF22ED}" type="parTrans" cxnId="{AFA7FA7F-97E6-4FEB-A962-B458C58DC670}">
      <dgm:prSet/>
      <dgm:spPr/>
      <dgm:t>
        <a:bodyPr/>
        <a:lstStyle/>
        <a:p>
          <a:endParaRPr lang="en-US"/>
        </a:p>
      </dgm:t>
    </dgm:pt>
    <dgm:pt modelId="{A25E75EA-1F12-4E93-BDDD-7FE419FE01C8}" type="sibTrans" cxnId="{AFA7FA7F-97E6-4FEB-A962-B458C58DC670}">
      <dgm:prSet/>
      <dgm:spPr/>
      <dgm:t>
        <a:bodyPr/>
        <a:lstStyle/>
        <a:p>
          <a:endParaRPr lang="en-US"/>
        </a:p>
      </dgm:t>
    </dgm:pt>
    <dgm:pt modelId="{9C00CE35-480D-4D6A-AA54-D2B46D8FB5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&lt;25 trainees </a:t>
          </a:r>
          <a:r>
            <a:rPr lang="en-US"/>
            <a:t>in last </a:t>
          </a:r>
          <a:r>
            <a:rPr lang="en-US" b="1"/>
            <a:t>15 years</a:t>
          </a:r>
          <a:r>
            <a:rPr lang="en-US"/>
            <a:t> trained in CCMG Clinical biochemical genetics have stayed in Canada to practice</a:t>
          </a:r>
        </a:p>
      </dgm:t>
    </dgm:pt>
    <dgm:pt modelId="{0D02F74D-8E1A-41EE-9736-CBA393595FE6}" type="parTrans" cxnId="{2ADB5876-129E-4404-966A-ADFB96765EA4}">
      <dgm:prSet/>
      <dgm:spPr/>
      <dgm:t>
        <a:bodyPr/>
        <a:lstStyle/>
        <a:p>
          <a:endParaRPr lang="en-US"/>
        </a:p>
      </dgm:t>
    </dgm:pt>
    <dgm:pt modelId="{2709C018-933C-4C59-8625-CD112ADD9C9F}" type="sibTrans" cxnId="{2ADB5876-129E-4404-966A-ADFB96765EA4}">
      <dgm:prSet/>
      <dgm:spPr/>
      <dgm:t>
        <a:bodyPr/>
        <a:lstStyle/>
        <a:p>
          <a:endParaRPr lang="en-US"/>
        </a:p>
      </dgm:t>
    </dgm:pt>
    <dgm:pt modelId="{6AE3386A-4232-4874-AEE9-52EB88CD0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Specialty Designation of Inherited Metabolic Medicine by RC impacts Physician Reimbursement </a:t>
          </a:r>
        </a:p>
      </dgm:t>
    </dgm:pt>
    <dgm:pt modelId="{319769D5-9448-4C0C-BD00-F5EA4329DEF5}" type="parTrans" cxnId="{1AC99B60-EA8B-45E6-B35B-6E0EA7E65090}">
      <dgm:prSet/>
      <dgm:spPr/>
      <dgm:t>
        <a:bodyPr/>
        <a:lstStyle/>
        <a:p>
          <a:endParaRPr lang="en-US"/>
        </a:p>
      </dgm:t>
    </dgm:pt>
    <dgm:pt modelId="{81CF33C0-C580-47ED-969B-601C46EFDCEB}" type="sibTrans" cxnId="{1AC99B60-EA8B-45E6-B35B-6E0EA7E65090}">
      <dgm:prSet/>
      <dgm:spPr/>
      <dgm:t>
        <a:bodyPr/>
        <a:lstStyle/>
        <a:p>
          <a:endParaRPr lang="en-US"/>
        </a:p>
      </dgm:t>
    </dgm:pt>
    <dgm:pt modelId="{CC9326E5-DD85-42DF-A40E-79C97E4462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competencies are in line with needs of both pediatric and adult inherited metabolic medicine </a:t>
          </a:r>
        </a:p>
      </dgm:t>
    </dgm:pt>
    <dgm:pt modelId="{CEE4EE12-D60F-4E15-A562-5F8698A52BED}" type="parTrans" cxnId="{B1DD3F1E-4A06-4AB3-B82A-CA95B48E08EB}">
      <dgm:prSet/>
      <dgm:spPr/>
      <dgm:t>
        <a:bodyPr/>
        <a:lstStyle/>
        <a:p>
          <a:endParaRPr lang="en-US"/>
        </a:p>
      </dgm:t>
    </dgm:pt>
    <dgm:pt modelId="{A9CEAEE9-2129-40DE-9134-6767BED3994A}" type="sibTrans" cxnId="{B1DD3F1E-4A06-4AB3-B82A-CA95B48E08EB}">
      <dgm:prSet/>
      <dgm:spPr/>
      <dgm:t>
        <a:bodyPr/>
        <a:lstStyle/>
        <a:p>
          <a:endParaRPr lang="en-US"/>
        </a:p>
      </dgm:t>
    </dgm:pt>
    <dgm:pt modelId="{61A0AE21-26B4-44EC-8411-392F3174B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Eligibility for Postgraduate Funding/Support</a:t>
          </a:r>
        </a:p>
      </dgm:t>
    </dgm:pt>
    <dgm:pt modelId="{1BFED4B7-3B81-4978-B972-B443DFE9A399}" type="parTrans" cxnId="{200055F0-DE9C-4BE6-BAAE-2CB78ACEB08F}">
      <dgm:prSet/>
      <dgm:spPr/>
      <dgm:t>
        <a:bodyPr/>
        <a:lstStyle/>
        <a:p>
          <a:endParaRPr lang="en-US"/>
        </a:p>
      </dgm:t>
    </dgm:pt>
    <dgm:pt modelId="{EE15D241-BAB5-4DB9-982E-4488E412F291}" type="sibTrans" cxnId="{200055F0-DE9C-4BE6-BAAE-2CB78ACEB08F}">
      <dgm:prSet/>
      <dgm:spPr/>
      <dgm:t>
        <a:bodyPr/>
        <a:lstStyle/>
        <a:p>
          <a:endParaRPr lang="en-US"/>
        </a:p>
      </dgm:t>
    </dgm:pt>
    <dgm:pt modelId="{94009798-3E7D-4992-891E-C63E95E986E0}" type="pres">
      <dgm:prSet presAssocID="{AC13F1DD-B2C2-4A78-940E-652B321F70D5}" presName="root" presStyleCnt="0">
        <dgm:presLayoutVars>
          <dgm:dir/>
          <dgm:resizeHandles val="exact"/>
        </dgm:presLayoutVars>
      </dgm:prSet>
      <dgm:spPr/>
    </dgm:pt>
    <dgm:pt modelId="{39171DF2-E013-4CBD-984E-5B55682BCE2C}" type="pres">
      <dgm:prSet presAssocID="{296AE95D-5FCC-4021-A509-5BB2E934079D}" presName="compNode" presStyleCnt="0"/>
      <dgm:spPr/>
    </dgm:pt>
    <dgm:pt modelId="{DC7AE112-2DF4-4C62-B578-1484C74C5388}" type="pres">
      <dgm:prSet presAssocID="{296AE95D-5FCC-4021-A509-5BB2E934079D}" presName="bgRect" presStyleLbl="bgShp" presStyleIdx="0" presStyleCnt="4"/>
      <dgm:spPr/>
    </dgm:pt>
    <dgm:pt modelId="{4D82F73A-18FE-4141-9CF0-3C1E21E499A3}" type="pres">
      <dgm:prSet presAssocID="{296AE95D-5FCC-4021-A509-5BB2E93407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BAA6369-6EAB-46D0-8F8C-8F08E89331F9}" type="pres">
      <dgm:prSet presAssocID="{296AE95D-5FCC-4021-A509-5BB2E934079D}" presName="spaceRect" presStyleCnt="0"/>
      <dgm:spPr/>
    </dgm:pt>
    <dgm:pt modelId="{8DA2F312-B1CA-45CE-971D-39C7405E8011}" type="pres">
      <dgm:prSet presAssocID="{296AE95D-5FCC-4021-A509-5BB2E934079D}" presName="parTx" presStyleLbl="revTx" presStyleIdx="0" presStyleCnt="5">
        <dgm:presLayoutVars>
          <dgm:chMax val="0"/>
          <dgm:chPref val="0"/>
        </dgm:presLayoutVars>
      </dgm:prSet>
      <dgm:spPr/>
    </dgm:pt>
    <dgm:pt modelId="{D1C18F28-B986-4C11-A314-3B08665A10A9}" type="pres">
      <dgm:prSet presAssocID="{296AE95D-5FCC-4021-A509-5BB2E934079D}" presName="desTx" presStyleLbl="revTx" presStyleIdx="1" presStyleCnt="5">
        <dgm:presLayoutVars/>
      </dgm:prSet>
      <dgm:spPr/>
    </dgm:pt>
    <dgm:pt modelId="{A5DE7C72-861E-4AF2-8A76-AE00D5DFAFEF}" type="pres">
      <dgm:prSet presAssocID="{70ACA9EE-FE9D-4757-AF20-046C80449540}" presName="sibTrans" presStyleCnt="0"/>
      <dgm:spPr/>
    </dgm:pt>
    <dgm:pt modelId="{4624EE3A-C629-40D0-AC58-35ABB1C3D88C}" type="pres">
      <dgm:prSet presAssocID="{CC9326E5-DD85-42DF-A40E-79C97E446269}" presName="compNode" presStyleCnt="0"/>
      <dgm:spPr/>
    </dgm:pt>
    <dgm:pt modelId="{A8C82FA2-3801-4D52-87F7-37958753608E}" type="pres">
      <dgm:prSet presAssocID="{CC9326E5-DD85-42DF-A40E-79C97E446269}" presName="bgRect" presStyleLbl="bgShp" presStyleIdx="1" presStyleCnt="4"/>
      <dgm:spPr/>
    </dgm:pt>
    <dgm:pt modelId="{869DEEB9-82A0-4A04-8DCD-085BC2672BB1}" type="pres">
      <dgm:prSet presAssocID="{CC9326E5-DD85-42DF-A40E-79C97E4462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EF5B08E-C547-4FE8-A150-15485160B7DD}" type="pres">
      <dgm:prSet presAssocID="{CC9326E5-DD85-42DF-A40E-79C97E446269}" presName="spaceRect" presStyleCnt="0"/>
      <dgm:spPr/>
    </dgm:pt>
    <dgm:pt modelId="{74BAA0A7-C52C-4A9B-A690-4508490031A3}" type="pres">
      <dgm:prSet presAssocID="{CC9326E5-DD85-42DF-A40E-79C97E446269}" presName="parTx" presStyleLbl="revTx" presStyleIdx="2" presStyleCnt="5">
        <dgm:presLayoutVars>
          <dgm:chMax val="0"/>
          <dgm:chPref val="0"/>
        </dgm:presLayoutVars>
      </dgm:prSet>
      <dgm:spPr/>
    </dgm:pt>
    <dgm:pt modelId="{6F9EA9F9-BFBE-494F-813D-F94BA400BE71}" type="pres">
      <dgm:prSet presAssocID="{A9CEAEE9-2129-40DE-9134-6767BED3994A}" presName="sibTrans" presStyleCnt="0"/>
      <dgm:spPr/>
    </dgm:pt>
    <dgm:pt modelId="{85610871-BCFA-43BB-BF9F-47052B239A4D}" type="pres">
      <dgm:prSet presAssocID="{61A0AE21-26B4-44EC-8411-392F3174B7E6}" presName="compNode" presStyleCnt="0"/>
      <dgm:spPr/>
    </dgm:pt>
    <dgm:pt modelId="{E9ED37A3-B4D9-47C5-8B9F-900E2B8ED994}" type="pres">
      <dgm:prSet presAssocID="{61A0AE21-26B4-44EC-8411-392F3174B7E6}" presName="bgRect" presStyleLbl="bgShp" presStyleIdx="2" presStyleCnt="4"/>
      <dgm:spPr/>
    </dgm:pt>
    <dgm:pt modelId="{0EC90EFD-FDEF-4FE5-9834-54F194CA6E0C}" type="pres">
      <dgm:prSet presAssocID="{61A0AE21-26B4-44EC-8411-392F3174B7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BC61DD3-E98F-4745-B666-54E18C530B96}" type="pres">
      <dgm:prSet presAssocID="{61A0AE21-26B4-44EC-8411-392F3174B7E6}" presName="spaceRect" presStyleCnt="0"/>
      <dgm:spPr/>
    </dgm:pt>
    <dgm:pt modelId="{9ECA51BC-228D-4078-85DD-41CC0F60AB54}" type="pres">
      <dgm:prSet presAssocID="{61A0AE21-26B4-44EC-8411-392F3174B7E6}" presName="parTx" presStyleLbl="revTx" presStyleIdx="3" presStyleCnt="5">
        <dgm:presLayoutVars>
          <dgm:chMax val="0"/>
          <dgm:chPref val="0"/>
        </dgm:presLayoutVars>
      </dgm:prSet>
      <dgm:spPr/>
    </dgm:pt>
    <dgm:pt modelId="{1C7DB0E1-CA8F-9A46-B941-51F501763BB5}" type="pres">
      <dgm:prSet presAssocID="{EE15D241-BAB5-4DB9-982E-4488E412F291}" presName="sibTrans" presStyleCnt="0"/>
      <dgm:spPr/>
    </dgm:pt>
    <dgm:pt modelId="{6BA9256D-A748-4B51-9642-5835A9254F09}" type="pres">
      <dgm:prSet presAssocID="{6AE3386A-4232-4874-AEE9-52EB88CD0B73}" presName="compNode" presStyleCnt="0"/>
      <dgm:spPr/>
    </dgm:pt>
    <dgm:pt modelId="{B2A6EBC3-EBB1-4E31-9F79-190FFC7C25C7}" type="pres">
      <dgm:prSet presAssocID="{6AE3386A-4232-4874-AEE9-52EB88CD0B73}" presName="bgRect" presStyleLbl="bgShp" presStyleIdx="3" presStyleCnt="4"/>
      <dgm:spPr/>
    </dgm:pt>
    <dgm:pt modelId="{9D34C574-F443-406B-BA84-74BDA81F25F8}" type="pres">
      <dgm:prSet presAssocID="{6AE3386A-4232-4874-AEE9-52EB88CD0B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4901BF2-6D87-4A6B-B982-D2108F2A2F52}" type="pres">
      <dgm:prSet presAssocID="{6AE3386A-4232-4874-AEE9-52EB88CD0B73}" presName="spaceRect" presStyleCnt="0"/>
      <dgm:spPr/>
    </dgm:pt>
    <dgm:pt modelId="{3281DF1B-9F82-4942-ABCA-34476515E654}" type="pres">
      <dgm:prSet presAssocID="{6AE3386A-4232-4874-AEE9-52EB88CD0B7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537EE07-4A59-4DF1-BEFB-8C98FF35D89E}" srcId="{AC13F1DD-B2C2-4A78-940E-652B321F70D5}" destId="{296AE95D-5FCC-4021-A509-5BB2E934079D}" srcOrd="0" destOrd="0" parTransId="{FC800E6F-6E74-4E75-8DB0-3C0F17A8883D}" sibTransId="{70ACA9EE-FE9D-4757-AF20-046C80449540}"/>
    <dgm:cxn modelId="{09869F14-4EA2-3440-AA28-402CF2E83436}" type="presOf" srcId="{C5B4142E-046D-4316-B69C-0C9687256144}" destId="{D1C18F28-B986-4C11-A314-3B08665A10A9}" srcOrd="0" destOrd="0" presId="urn:microsoft.com/office/officeart/2018/2/layout/IconVerticalSolidList"/>
    <dgm:cxn modelId="{6C1B1719-0BE1-C849-BF27-83CFB0CCADB0}" type="presOf" srcId="{CC9326E5-DD85-42DF-A40E-79C97E446269}" destId="{74BAA0A7-C52C-4A9B-A690-4508490031A3}" srcOrd="0" destOrd="0" presId="urn:microsoft.com/office/officeart/2018/2/layout/IconVerticalSolidList"/>
    <dgm:cxn modelId="{B1DD3F1E-4A06-4AB3-B82A-CA95B48E08EB}" srcId="{AC13F1DD-B2C2-4A78-940E-652B321F70D5}" destId="{CC9326E5-DD85-42DF-A40E-79C97E446269}" srcOrd="1" destOrd="0" parTransId="{CEE4EE12-D60F-4E15-A562-5F8698A52BED}" sibTransId="{A9CEAEE9-2129-40DE-9134-6767BED3994A}"/>
    <dgm:cxn modelId="{1AC99B60-EA8B-45E6-B35B-6E0EA7E65090}" srcId="{AC13F1DD-B2C2-4A78-940E-652B321F70D5}" destId="{6AE3386A-4232-4874-AEE9-52EB88CD0B73}" srcOrd="3" destOrd="0" parTransId="{319769D5-9448-4C0C-BD00-F5EA4329DEF5}" sibTransId="{81CF33C0-C580-47ED-969B-601C46EFDCEB}"/>
    <dgm:cxn modelId="{2ADB5876-129E-4404-966A-ADFB96765EA4}" srcId="{296AE95D-5FCC-4021-A509-5BB2E934079D}" destId="{9C00CE35-480D-4D6A-AA54-D2B46D8FB501}" srcOrd="1" destOrd="0" parTransId="{0D02F74D-8E1A-41EE-9736-CBA393595FE6}" sibTransId="{2709C018-933C-4C59-8625-CD112ADD9C9F}"/>
    <dgm:cxn modelId="{AFA7FA7F-97E6-4FEB-A962-B458C58DC670}" srcId="{296AE95D-5FCC-4021-A509-5BB2E934079D}" destId="{C5B4142E-046D-4316-B69C-0C9687256144}" srcOrd="0" destOrd="0" parTransId="{47142762-16F1-4FCB-92E1-C421CEBF22ED}" sibTransId="{A25E75EA-1F12-4E93-BDDD-7FE419FE01C8}"/>
    <dgm:cxn modelId="{A7483D8F-F295-4183-87D6-0FE72A28BA3E}" type="presOf" srcId="{AC13F1DD-B2C2-4A78-940E-652B321F70D5}" destId="{94009798-3E7D-4992-891E-C63E95E986E0}" srcOrd="0" destOrd="0" presId="urn:microsoft.com/office/officeart/2018/2/layout/IconVerticalSolidList"/>
    <dgm:cxn modelId="{66FACBDA-E303-2042-B410-10C26CB7B48F}" type="presOf" srcId="{296AE95D-5FCC-4021-A509-5BB2E934079D}" destId="{8DA2F312-B1CA-45CE-971D-39C7405E8011}" srcOrd="0" destOrd="0" presId="urn:microsoft.com/office/officeart/2018/2/layout/IconVerticalSolidList"/>
    <dgm:cxn modelId="{46D887EE-BB7B-634E-89E8-1FADBD4C2DFE}" type="presOf" srcId="{6AE3386A-4232-4874-AEE9-52EB88CD0B73}" destId="{3281DF1B-9F82-4942-ABCA-34476515E654}" srcOrd="0" destOrd="0" presId="urn:microsoft.com/office/officeart/2018/2/layout/IconVerticalSolidList"/>
    <dgm:cxn modelId="{200055F0-DE9C-4BE6-BAAE-2CB78ACEB08F}" srcId="{AC13F1DD-B2C2-4A78-940E-652B321F70D5}" destId="{61A0AE21-26B4-44EC-8411-392F3174B7E6}" srcOrd="2" destOrd="0" parTransId="{1BFED4B7-3B81-4978-B972-B443DFE9A399}" sibTransId="{EE15D241-BAB5-4DB9-982E-4488E412F291}"/>
    <dgm:cxn modelId="{E781CDF8-5FF3-D247-8562-C1EBF9666B6E}" type="presOf" srcId="{9C00CE35-480D-4D6A-AA54-D2B46D8FB501}" destId="{D1C18F28-B986-4C11-A314-3B08665A10A9}" srcOrd="0" destOrd="1" presId="urn:microsoft.com/office/officeart/2018/2/layout/IconVerticalSolidList"/>
    <dgm:cxn modelId="{FA49F8FF-A4F0-3D4C-A96F-C9187CEC0A1D}" type="presOf" srcId="{61A0AE21-26B4-44EC-8411-392F3174B7E6}" destId="{9ECA51BC-228D-4078-85DD-41CC0F60AB54}" srcOrd="0" destOrd="0" presId="urn:microsoft.com/office/officeart/2018/2/layout/IconVerticalSolidList"/>
    <dgm:cxn modelId="{F2D26722-C10D-E74B-9EB3-9CD153C600A0}" type="presParOf" srcId="{94009798-3E7D-4992-891E-C63E95E986E0}" destId="{39171DF2-E013-4CBD-984E-5B55682BCE2C}" srcOrd="0" destOrd="0" presId="urn:microsoft.com/office/officeart/2018/2/layout/IconVerticalSolidList"/>
    <dgm:cxn modelId="{05F1C73E-7DC9-9749-882E-829378AF40BC}" type="presParOf" srcId="{39171DF2-E013-4CBD-984E-5B55682BCE2C}" destId="{DC7AE112-2DF4-4C62-B578-1484C74C5388}" srcOrd="0" destOrd="0" presId="urn:microsoft.com/office/officeart/2018/2/layout/IconVerticalSolidList"/>
    <dgm:cxn modelId="{3C79F3E1-6691-8947-97BF-FD3B3F672616}" type="presParOf" srcId="{39171DF2-E013-4CBD-984E-5B55682BCE2C}" destId="{4D82F73A-18FE-4141-9CF0-3C1E21E499A3}" srcOrd="1" destOrd="0" presId="urn:microsoft.com/office/officeart/2018/2/layout/IconVerticalSolidList"/>
    <dgm:cxn modelId="{D22785C9-D8CD-A547-B85B-7405000416C2}" type="presParOf" srcId="{39171DF2-E013-4CBD-984E-5B55682BCE2C}" destId="{FBAA6369-6EAB-46D0-8F8C-8F08E89331F9}" srcOrd="2" destOrd="0" presId="urn:microsoft.com/office/officeart/2018/2/layout/IconVerticalSolidList"/>
    <dgm:cxn modelId="{CD429E8A-EA43-964F-AEFB-009BCECD96F9}" type="presParOf" srcId="{39171DF2-E013-4CBD-984E-5B55682BCE2C}" destId="{8DA2F312-B1CA-45CE-971D-39C7405E8011}" srcOrd="3" destOrd="0" presId="urn:microsoft.com/office/officeart/2018/2/layout/IconVerticalSolidList"/>
    <dgm:cxn modelId="{81F95348-598D-E043-902B-8D54E5396DC0}" type="presParOf" srcId="{39171DF2-E013-4CBD-984E-5B55682BCE2C}" destId="{D1C18F28-B986-4C11-A314-3B08665A10A9}" srcOrd="4" destOrd="0" presId="urn:microsoft.com/office/officeart/2018/2/layout/IconVerticalSolidList"/>
    <dgm:cxn modelId="{33DA2C0A-EC94-4746-9BB6-50DBF94B00F8}" type="presParOf" srcId="{94009798-3E7D-4992-891E-C63E95E986E0}" destId="{A5DE7C72-861E-4AF2-8A76-AE00D5DFAFEF}" srcOrd="1" destOrd="0" presId="urn:microsoft.com/office/officeart/2018/2/layout/IconVerticalSolidList"/>
    <dgm:cxn modelId="{91557394-696A-504C-8830-969AD6F58B46}" type="presParOf" srcId="{94009798-3E7D-4992-891E-C63E95E986E0}" destId="{4624EE3A-C629-40D0-AC58-35ABB1C3D88C}" srcOrd="2" destOrd="0" presId="urn:microsoft.com/office/officeart/2018/2/layout/IconVerticalSolidList"/>
    <dgm:cxn modelId="{8398A131-0C4D-D942-9009-D4B6558CD8AD}" type="presParOf" srcId="{4624EE3A-C629-40D0-AC58-35ABB1C3D88C}" destId="{A8C82FA2-3801-4D52-87F7-37958753608E}" srcOrd="0" destOrd="0" presId="urn:microsoft.com/office/officeart/2018/2/layout/IconVerticalSolidList"/>
    <dgm:cxn modelId="{74E8AE14-4A3B-8642-8E7F-148989069BD3}" type="presParOf" srcId="{4624EE3A-C629-40D0-AC58-35ABB1C3D88C}" destId="{869DEEB9-82A0-4A04-8DCD-085BC2672BB1}" srcOrd="1" destOrd="0" presId="urn:microsoft.com/office/officeart/2018/2/layout/IconVerticalSolidList"/>
    <dgm:cxn modelId="{6BE7C36E-B637-5F44-AAB4-CCAAC7F2A6C0}" type="presParOf" srcId="{4624EE3A-C629-40D0-AC58-35ABB1C3D88C}" destId="{5EF5B08E-C547-4FE8-A150-15485160B7DD}" srcOrd="2" destOrd="0" presId="urn:microsoft.com/office/officeart/2018/2/layout/IconVerticalSolidList"/>
    <dgm:cxn modelId="{21EEA115-25D8-FA40-B484-5FDE2F3BA4E7}" type="presParOf" srcId="{4624EE3A-C629-40D0-AC58-35ABB1C3D88C}" destId="{74BAA0A7-C52C-4A9B-A690-4508490031A3}" srcOrd="3" destOrd="0" presId="urn:microsoft.com/office/officeart/2018/2/layout/IconVerticalSolidList"/>
    <dgm:cxn modelId="{053F0C6E-525C-444F-A9FD-3F93379CF91B}" type="presParOf" srcId="{94009798-3E7D-4992-891E-C63E95E986E0}" destId="{6F9EA9F9-BFBE-494F-813D-F94BA400BE71}" srcOrd="3" destOrd="0" presId="urn:microsoft.com/office/officeart/2018/2/layout/IconVerticalSolidList"/>
    <dgm:cxn modelId="{5FAEEE0D-BBFD-3D45-9BC2-08FFC7CBDF54}" type="presParOf" srcId="{94009798-3E7D-4992-891E-C63E95E986E0}" destId="{85610871-BCFA-43BB-BF9F-47052B239A4D}" srcOrd="4" destOrd="0" presId="urn:microsoft.com/office/officeart/2018/2/layout/IconVerticalSolidList"/>
    <dgm:cxn modelId="{94AD5AFB-0D0A-C540-81B3-823C1DB8F60F}" type="presParOf" srcId="{85610871-BCFA-43BB-BF9F-47052B239A4D}" destId="{E9ED37A3-B4D9-47C5-8B9F-900E2B8ED994}" srcOrd="0" destOrd="0" presId="urn:microsoft.com/office/officeart/2018/2/layout/IconVerticalSolidList"/>
    <dgm:cxn modelId="{2240BE1B-8EBA-3E4B-BFC4-BD3246EE69A8}" type="presParOf" srcId="{85610871-BCFA-43BB-BF9F-47052B239A4D}" destId="{0EC90EFD-FDEF-4FE5-9834-54F194CA6E0C}" srcOrd="1" destOrd="0" presId="urn:microsoft.com/office/officeart/2018/2/layout/IconVerticalSolidList"/>
    <dgm:cxn modelId="{9744E8BF-08E4-844E-B40A-848F3E8C1FD1}" type="presParOf" srcId="{85610871-BCFA-43BB-BF9F-47052B239A4D}" destId="{7BC61DD3-E98F-4745-B666-54E18C530B96}" srcOrd="2" destOrd="0" presId="urn:microsoft.com/office/officeart/2018/2/layout/IconVerticalSolidList"/>
    <dgm:cxn modelId="{5F8709F4-5226-414F-AF19-384A4D890463}" type="presParOf" srcId="{85610871-BCFA-43BB-BF9F-47052B239A4D}" destId="{9ECA51BC-228D-4078-85DD-41CC0F60AB54}" srcOrd="3" destOrd="0" presId="urn:microsoft.com/office/officeart/2018/2/layout/IconVerticalSolidList"/>
    <dgm:cxn modelId="{B1CA514F-ACB6-9848-8673-525F2F79C075}" type="presParOf" srcId="{94009798-3E7D-4992-891E-C63E95E986E0}" destId="{1C7DB0E1-CA8F-9A46-B941-51F501763BB5}" srcOrd="5" destOrd="0" presId="urn:microsoft.com/office/officeart/2018/2/layout/IconVerticalSolidList"/>
    <dgm:cxn modelId="{F74C16BE-2182-2E4E-91F6-E003A48A4851}" type="presParOf" srcId="{94009798-3E7D-4992-891E-C63E95E986E0}" destId="{6BA9256D-A748-4B51-9642-5835A9254F09}" srcOrd="6" destOrd="0" presId="urn:microsoft.com/office/officeart/2018/2/layout/IconVerticalSolidList"/>
    <dgm:cxn modelId="{38C48908-A549-9046-97AB-142EF1573EE2}" type="presParOf" srcId="{6BA9256D-A748-4B51-9642-5835A9254F09}" destId="{B2A6EBC3-EBB1-4E31-9F79-190FFC7C25C7}" srcOrd="0" destOrd="0" presId="urn:microsoft.com/office/officeart/2018/2/layout/IconVerticalSolidList"/>
    <dgm:cxn modelId="{77584A81-D1FE-C242-BE28-E964D39443C9}" type="presParOf" srcId="{6BA9256D-A748-4B51-9642-5835A9254F09}" destId="{9D34C574-F443-406B-BA84-74BDA81F25F8}" srcOrd="1" destOrd="0" presId="urn:microsoft.com/office/officeart/2018/2/layout/IconVerticalSolidList"/>
    <dgm:cxn modelId="{B7275ACB-784E-A247-AA85-F13374B6AEF4}" type="presParOf" srcId="{6BA9256D-A748-4B51-9642-5835A9254F09}" destId="{B4901BF2-6D87-4A6B-B982-D2108F2A2F52}" srcOrd="2" destOrd="0" presId="urn:microsoft.com/office/officeart/2018/2/layout/IconVerticalSolidList"/>
    <dgm:cxn modelId="{8CCC2E6F-1926-1A45-8B14-944D3437D12D}" type="presParOf" srcId="{6BA9256D-A748-4B51-9642-5835A9254F09}" destId="{3281DF1B-9F82-4942-ABCA-34476515E6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98C6B-8181-42B4-B76C-E0D74BAEB43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E046AB-BCD6-4F8C-AC8D-8BA3108C822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dirty="0"/>
            <a:t>Engage Postgraduate Deans</a:t>
          </a:r>
          <a:br>
            <a:rPr lang="en-CA" dirty="0"/>
          </a:br>
          <a:r>
            <a:rPr lang="en-CA" dirty="0"/>
            <a:t>Reintroduce the IMD subspecialty and explore accreditation pathways and support.</a:t>
          </a:r>
          <a:endParaRPr lang="en-US" dirty="0"/>
        </a:p>
      </dgm:t>
    </dgm:pt>
    <dgm:pt modelId="{7AEFE78E-F435-4744-AC76-4E865AF442F4}" type="parTrans" cxnId="{13F4C16B-E655-463B-A1D3-E519A1EFFF72}">
      <dgm:prSet/>
      <dgm:spPr/>
      <dgm:t>
        <a:bodyPr/>
        <a:lstStyle/>
        <a:p>
          <a:endParaRPr lang="en-US"/>
        </a:p>
      </dgm:t>
    </dgm:pt>
    <dgm:pt modelId="{53935CE3-BA5C-47F1-A7AC-F299F22493EA}" type="sibTrans" cxnId="{13F4C16B-E655-463B-A1D3-E519A1EFFF72}">
      <dgm:prSet/>
      <dgm:spPr/>
      <dgm:t>
        <a:bodyPr/>
        <a:lstStyle/>
        <a:p>
          <a:endParaRPr lang="en-US"/>
        </a:p>
      </dgm:t>
    </dgm:pt>
    <dgm:pt modelId="{82DC4349-5292-4D19-BE4A-9AA308E80C5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dirty="0"/>
            <a:t>Secure Fellow Funding</a:t>
          </a:r>
          <a:br>
            <a:rPr lang="en-CA" dirty="0"/>
          </a:br>
          <a:r>
            <a:rPr lang="en-CA" dirty="0"/>
            <a:t>Understand local funding mechanisms and start advocating for IMD inclusion.</a:t>
          </a:r>
          <a:endParaRPr lang="en-US" dirty="0"/>
        </a:p>
      </dgm:t>
    </dgm:pt>
    <dgm:pt modelId="{5DC8BF2B-A255-423A-9706-7831E51F2550}" type="parTrans" cxnId="{77AA78F0-DF87-4E49-8313-EC57B92AD35A}">
      <dgm:prSet/>
      <dgm:spPr/>
      <dgm:t>
        <a:bodyPr/>
        <a:lstStyle/>
        <a:p>
          <a:endParaRPr lang="en-US"/>
        </a:p>
      </dgm:t>
    </dgm:pt>
    <dgm:pt modelId="{C16CE0FB-E2DF-4F1B-AB08-48D10E046F77}" type="sibTrans" cxnId="{77AA78F0-DF87-4E49-8313-EC57B92AD35A}">
      <dgm:prSet/>
      <dgm:spPr/>
      <dgm:t>
        <a:bodyPr/>
        <a:lstStyle/>
        <a:p>
          <a:endParaRPr lang="en-US"/>
        </a:p>
      </dgm:t>
    </dgm:pt>
    <dgm:pt modelId="{7361FE28-DD9B-4383-8E39-E406F0FF224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dirty="0"/>
            <a:t>Collaborate on Common Program Elements nationally </a:t>
          </a:r>
          <a:br>
            <a:rPr lang="en-CA" dirty="0"/>
          </a:br>
          <a:r>
            <a:rPr lang="en-CA" dirty="0"/>
            <a:t>Share tools/policies (e.g., fatigue risk, mentorship, evaluation) to reduce duplication.</a:t>
          </a:r>
          <a:endParaRPr lang="en-US" dirty="0"/>
        </a:p>
      </dgm:t>
    </dgm:pt>
    <dgm:pt modelId="{7A48D13C-2114-4DA5-AE53-3A14C089C428}" type="parTrans" cxnId="{3DCD544E-DBE4-4AA3-A517-389C52B504F9}">
      <dgm:prSet/>
      <dgm:spPr/>
      <dgm:t>
        <a:bodyPr/>
        <a:lstStyle/>
        <a:p>
          <a:endParaRPr lang="en-US"/>
        </a:p>
      </dgm:t>
    </dgm:pt>
    <dgm:pt modelId="{EA6112A2-4DCF-4357-93CA-391D09346FEF}" type="sibTrans" cxnId="{3DCD544E-DBE4-4AA3-A517-389C52B504F9}">
      <dgm:prSet/>
      <dgm:spPr/>
      <dgm:t>
        <a:bodyPr/>
        <a:lstStyle/>
        <a:p>
          <a:endParaRPr lang="en-US"/>
        </a:p>
      </dgm:t>
    </dgm:pt>
    <dgm:pt modelId="{67566748-E226-4D60-AD15-752DBBD0EBF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dirty="0"/>
            <a:t>Revamp Residency Training Committees (RTCs)</a:t>
          </a:r>
          <a:br>
            <a:rPr lang="en-CA" dirty="0"/>
          </a:br>
          <a:r>
            <a:rPr lang="en-CA" dirty="0"/>
            <a:t>Involve allied specialties to support rotation planning and accreditation readiness.</a:t>
          </a:r>
          <a:endParaRPr lang="en-US" dirty="0"/>
        </a:p>
      </dgm:t>
    </dgm:pt>
    <dgm:pt modelId="{B594D770-74F5-4CC8-B1B9-843EC03C25C1}" type="parTrans" cxnId="{7DE6C403-83DB-4313-9D6E-5210A4223BAB}">
      <dgm:prSet/>
      <dgm:spPr/>
      <dgm:t>
        <a:bodyPr/>
        <a:lstStyle/>
        <a:p>
          <a:endParaRPr lang="en-US"/>
        </a:p>
      </dgm:t>
    </dgm:pt>
    <dgm:pt modelId="{E07CAFC9-FE63-4266-BBF8-977379860629}" type="sibTrans" cxnId="{7DE6C403-83DB-4313-9D6E-5210A4223BAB}">
      <dgm:prSet/>
      <dgm:spPr/>
      <dgm:t>
        <a:bodyPr/>
        <a:lstStyle/>
        <a:p>
          <a:endParaRPr lang="en-US"/>
        </a:p>
      </dgm:t>
    </dgm:pt>
    <dgm:pt modelId="{8A2A3D1B-42AA-404C-A3D8-B2F0A854CA4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dirty="0"/>
            <a:t>Develop a National Academic Half-Day (AHD) Program</a:t>
          </a:r>
          <a:br>
            <a:rPr lang="en-CA" dirty="0"/>
          </a:br>
          <a:r>
            <a:rPr lang="en-CA" dirty="0"/>
            <a:t>Coordinate cross-site teaching to reduce burden and enhance training quality.</a:t>
          </a:r>
          <a:endParaRPr lang="en-US" dirty="0"/>
        </a:p>
      </dgm:t>
    </dgm:pt>
    <dgm:pt modelId="{76B0EBB0-B7FE-4F4E-BD0E-64220AF52BB6}" type="parTrans" cxnId="{3D781E5C-C1A7-459B-AFBD-DD46171B2791}">
      <dgm:prSet/>
      <dgm:spPr/>
      <dgm:t>
        <a:bodyPr/>
        <a:lstStyle/>
        <a:p>
          <a:endParaRPr lang="en-US"/>
        </a:p>
      </dgm:t>
    </dgm:pt>
    <dgm:pt modelId="{C0295325-669F-4EEB-99DF-F6E8852B2734}" type="sibTrans" cxnId="{3D781E5C-C1A7-459B-AFBD-DD46171B2791}">
      <dgm:prSet/>
      <dgm:spPr/>
      <dgm:t>
        <a:bodyPr/>
        <a:lstStyle/>
        <a:p>
          <a:endParaRPr lang="en-US"/>
        </a:p>
      </dgm:t>
    </dgm:pt>
    <dgm:pt modelId="{87D79BA4-1429-47E5-AA14-13B2395E6113}" type="pres">
      <dgm:prSet presAssocID="{D6F98C6B-8181-42B4-B76C-E0D74BAEB43D}" presName="root" presStyleCnt="0">
        <dgm:presLayoutVars>
          <dgm:dir/>
          <dgm:resizeHandles val="exact"/>
        </dgm:presLayoutVars>
      </dgm:prSet>
      <dgm:spPr/>
    </dgm:pt>
    <dgm:pt modelId="{E04729A2-C55C-4620-8C5D-B6814C4A6E48}" type="pres">
      <dgm:prSet presAssocID="{32E046AB-BCD6-4F8C-AC8D-8BA3108C8229}" presName="compNode" presStyleCnt="0"/>
      <dgm:spPr/>
    </dgm:pt>
    <dgm:pt modelId="{CE8040AC-746D-404B-9177-BB5A1D7A6DEE}" type="pres">
      <dgm:prSet presAssocID="{32E046AB-BCD6-4F8C-AC8D-8BA3108C8229}" presName="bgRect" presStyleLbl="bgShp" presStyleIdx="0" presStyleCnt="5"/>
      <dgm:spPr/>
    </dgm:pt>
    <dgm:pt modelId="{FA769F11-35AE-452F-B966-4313FE13A018}" type="pres">
      <dgm:prSet presAssocID="{32E046AB-BCD6-4F8C-AC8D-8BA3108C822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AF66DDD-EE05-4243-85AA-0B3EA4DDFB43}" type="pres">
      <dgm:prSet presAssocID="{32E046AB-BCD6-4F8C-AC8D-8BA3108C8229}" presName="spaceRect" presStyleCnt="0"/>
      <dgm:spPr/>
    </dgm:pt>
    <dgm:pt modelId="{F2EEFBD6-C9A6-4A9C-9938-693F5C4DF302}" type="pres">
      <dgm:prSet presAssocID="{32E046AB-BCD6-4F8C-AC8D-8BA3108C8229}" presName="parTx" presStyleLbl="revTx" presStyleIdx="0" presStyleCnt="5">
        <dgm:presLayoutVars>
          <dgm:chMax val="0"/>
          <dgm:chPref val="0"/>
        </dgm:presLayoutVars>
      </dgm:prSet>
      <dgm:spPr/>
    </dgm:pt>
    <dgm:pt modelId="{B52D3972-DC63-47B7-B58F-B1BDDB607598}" type="pres">
      <dgm:prSet presAssocID="{53935CE3-BA5C-47F1-A7AC-F299F22493EA}" presName="sibTrans" presStyleCnt="0"/>
      <dgm:spPr/>
    </dgm:pt>
    <dgm:pt modelId="{2859E377-0A8F-45C2-BD6F-CD15D7E98FAE}" type="pres">
      <dgm:prSet presAssocID="{82DC4349-5292-4D19-BE4A-9AA308E80C53}" presName="compNode" presStyleCnt="0"/>
      <dgm:spPr/>
    </dgm:pt>
    <dgm:pt modelId="{B34295AB-68B8-4406-B1B6-25DB05941DCD}" type="pres">
      <dgm:prSet presAssocID="{82DC4349-5292-4D19-BE4A-9AA308E80C53}" presName="bgRect" presStyleLbl="bgShp" presStyleIdx="1" presStyleCnt="5"/>
      <dgm:spPr/>
    </dgm:pt>
    <dgm:pt modelId="{27028F9E-8274-4DE1-80E1-1887AD5C518E}" type="pres">
      <dgm:prSet presAssocID="{82DC4349-5292-4D19-BE4A-9AA308E80C5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8C69FD-3E8A-449D-8669-10A90995B11B}" type="pres">
      <dgm:prSet presAssocID="{82DC4349-5292-4D19-BE4A-9AA308E80C53}" presName="spaceRect" presStyleCnt="0"/>
      <dgm:spPr/>
    </dgm:pt>
    <dgm:pt modelId="{D2FE2858-C270-4B21-90C8-7C2846D12603}" type="pres">
      <dgm:prSet presAssocID="{82DC4349-5292-4D19-BE4A-9AA308E80C53}" presName="parTx" presStyleLbl="revTx" presStyleIdx="1" presStyleCnt="5">
        <dgm:presLayoutVars>
          <dgm:chMax val="0"/>
          <dgm:chPref val="0"/>
        </dgm:presLayoutVars>
      </dgm:prSet>
      <dgm:spPr/>
    </dgm:pt>
    <dgm:pt modelId="{E96DC3F4-B7F7-4EA1-A53B-64BD8172E31C}" type="pres">
      <dgm:prSet presAssocID="{C16CE0FB-E2DF-4F1B-AB08-48D10E046F77}" presName="sibTrans" presStyleCnt="0"/>
      <dgm:spPr/>
    </dgm:pt>
    <dgm:pt modelId="{47147D0F-C3D6-4D55-B6A8-E7815697233A}" type="pres">
      <dgm:prSet presAssocID="{7361FE28-DD9B-4383-8E39-E406F0FF2246}" presName="compNode" presStyleCnt="0"/>
      <dgm:spPr/>
    </dgm:pt>
    <dgm:pt modelId="{8760B5E4-0654-42FF-B4E5-429A28E0830D}" type="pres">
      <dgm:prSet presAssocID="{7361FE28-DD9B-4383-8E39-E406F0FF2246}" presName="bgRect" presStyleLbl="bgShp" presStyleIdx="2" presStyleCnt="5"/>
      <dgm:spPr/>
    </dgm:pt>
    <dgm:pt modelId="{B8C484B0-77B8-492D-B9F8-AE23CF98FD04}" type="pres">
      <dgm:prSet presAssocID="{7361FE28-DD9B-4383-8E39-E406F0FF224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4B828562-259B-4808-AB45-AC25E53F7320}" type="pres">
      <dgm:prSet presAssocID="{7361FE28-DD9B-4383-8E39-E406F0FF2246}" presName="spaceRect" presStyleCnt="0"/>
      <dgm:spPr/>
    </dgm:pt>
    <dgm:pt modelId="{E124890A-8769-4D70-80F9-64650E1064C2}" type="pres">
      <dgm:prSet presAssocID="{7361FE28-DD9B-4383-8E39-E406F0FF2246}" presName="parTx" presStyleLbl="revTx" presStyleIdx="2" presStyleCnt="5">
        <dgm:presLayoutVars>
          <dgm:chMax val="0"/>
          <dgm:chPref val="0"/>
        </dgm:presLayoutVars>
      </dgm:prSet>
      <dgm:spPr/>
    </dgm:pt>
    <dgm:pt modelId="{7E2D7C33-D0CB-4BE9-93C3-31767734F940}" type="pres">
      <dgm:prSet presAssocID="{EA6112A2-4DCF-4357-93CA-391D09346FEF}" presName="sibTrans" presStyleCnt="0"/>
      <dgm:spPr/>
    </dgm:pt>
    <dgm:pt modelId="{FD08B4A4-C1FA-4288-B49B-C62C24DC067C}" type="pres">
      <dgm:prSet presAssocID="{67566748-E226-4D60-AD15-752DBBD0EBF8}" presName="compNode" presStyleCnt="0"/>
      <dgm:spPr/>
    </dgm:pt>
    <dgm:pt modelId="{6AF3543A-6A19-467D-84F2-C8AE0B7FF7E2}" type="pres">
      <dgm:prSet presAssocID="{67566748-E226-4D60-AD15-752DBBD0EBF8}" presName="bgRect" presStyleLbl="bgShp" presStyleIdx="3" presStyleCnt="5"/>
      <dgm:spPr/>
    </dgm:pt>
    <dgm:pt modelId="{2E8469B7-5FA7-45C6-9E04-6D08392367EC}" type="pres">
      <dgm:prSet presAssocID="{67566748-E226-4D60-AD15-752DBBD0EB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536C8F0-55FC-4AAB-92D0-A0862E01E094}" type="pres">
      <dgm:prSet presAssocID="{67566748-E226-4D60-AD15-752DBBD0EBF8}" presName="spaceRect" presStyleCnt="0"/>
      <dgm:spPr/>
    </dgm:pt>
    <dgm:pt modelId="{007652E3-090D-41E1-83A8-D2FDFC3D1DFF}" type="pres">
      <dgm:prSet presAssocID="{67566748-E226-4D60-AD15-752DBBD0EBF8}" presName="parTx" presStyleLbl="revTx" presStyleIdx="3" presStyleCnt="5">
        <dgm:presLayoutVars>
          <dgm:chMax val="0"/>
          <dgm:chPref val="0"/>
        </dgm:presLayoutVars>
      </dgm:prSet>
      <dgm:spPr/>
    </dgm:pt>
    <dgm:pt modelId="{D79C29F1-3202-44C4-A5CB-17172F298C21}" type="pres">
      <dgm:prSet presAssocID="{E07CAFC9-FE63-4266-BBF8-977379860629}" presName="sibTrans" presStyleCnt="0"/>
      <dgm:spPr/>
    </dgm:pt>
    <dgm:pt modelId="{58878E27-37B9-4244-8DFC-FE1FE10C590C}" type="pres">
      <dgm:prSet presAssocID="{8A2A3D1B-42AA-404C-A3D8-B2F0A854CA45}" presName="compNode" presStyleCnt="0"/>
      <dgm:spPr/>
    </dgm:pt>
    <dgm:pt modelId="{D8ABD690-461F-4152-810C-1222CBC52A96}" type="pres">
      <dgm:prSet presAssocID="{8A2A3D1B-42AA-404C-A3D8-B2F0A854CA45}" presName="bgRect" presStyleLbl="bgShp" presStyleIdx="4" presStyleCnt="5"/>
      <dgm:spPr/>
    </dgm:pt>
    <dgm:pt modelId="{06B7361B-223E-49EF-B1F9-3A8929C367B4}" type="pres">
      <dgm:prSet presAssocID="{8A2A3D1B-42AA-404C-A3D8-B2F0A854CA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7F7E4EF-A361-4B70-87D9-A4DD90A802D0}" type="pres">
      <dgm:prSet presAssocID="{8A2A3D1B-42AA-404C-A3D8-B2F0A854CA45}" presName="spaceRect" presStyleCnt="0"/>
      <dgm:spPr/>
    </dgm:pt>
    <dgm:pt modelId="{EE54C73D-E816-4C46-9A78-C47E2AAC46B0}" type="pres">
      <dgm:prSet presAssocID="{8A2A3D1B-42AA-404C-A3D8-B2F0A854CA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DE6C403-83DB-4313-9D6E-5210A4223BAB}" srcId="{D6F98C6B-8181-42B4-B76C-E0D74BAEB43D}" destId="{67566748-E226-4D60-AD15-752DBBD0EBF8}" srcOrd="3" destOrd="0" parTransId="{B594D770-74F5-4CC8-B1B9-843EC03C25C1}" sibTransId="{E07CAFC9-FE63-4266-BBF8-977379860629}"/>
    <dgm:cxn modelId="{0697A00E-6BD3-4A4F-80F3-436C74D66EBC}" type="presOf" srcId="{82DC4349-5292-4D19-BE4A-9AA308E80C53}" destId="{D2FE2858-C270-4B21-90C8-7C2846D12603}" srcOrd="0" destOrd="0" presId="urn:microsoft.com/office/officeart/2018/2/layout/IconVerticalSolidList"/>
    <dgm:cxn modelId="{2115193B-023F-4058-810D-5B3687FA895B}" type="presOf" srcId="{D6F98C6B-8181-42B4-B76C-E0D74BAEB43D}" destId="{87D79BA4-1429-47E5-AA14-13B2395E6113}" srcOrd="0" destOrd="0" presId="urn:microsoft.com/office/officeart/2018/2/layout/IconVerticalSolidList"/>
    <dgm:cxn modelId="{3D781E5C-C1A7-459B-AFBD-DD46171B2791}" srcId="{D6F98C6B-8181-42B4-B76C-E0D74BAEB43D}" destId="{8A2A3D1B-42AA-404C-A3D8-B2F0A854CA45}" srcOrd="4" destOrd="0" parTransId="{76B0EBB0-B7FE-4F4E-BD0E-64220AF52BB6}" sibTransId="{C0295325-669F-4EEB-99DF-F6E8852B2734}"/>
    <dgm:cxn modelId="{5FB50766-A38D-4647-BF7C-868C10AC9476}" type="presOf" srcId="{8A2A3D1B-42AA-404C-A3D8-B2F0A854CA45}" destId="{EE54C73D-E816-4C46-9A78-C47E2AAC46B0}" srcOrd="0" destOrd="0" presId="urn:microsoft.com/office/officeart/2018/2/layout/IconVerticalSolidList"/>
    <dgm:cxn modelId="{9D922369-8B36-454D-AAEF-6A789611C2C9}" type="presOf" srcId="{32E046AB-BCD6-4F8C-AC8D-8BA3108C8229}" destId="{F2EEFBD6-C9A6-4A9C-9938-693F5C4DF302}" srcOrd="0" destOrd="0" presId="urn:microsoft.com/office/officeart/2018/2/layout/IconVerticalSolidList"/>
    <dgm:cxn modelId="{13F4C16B-E655-463B-A1D3-E519A1EFFF72}" srcId="{D6F98C6B-8181-42B4-B76C-E0D74BAEB43D}" destId="{32E046AB-BCD6-4F8C-AC8D-8BA3108C8229}" srcOrd="0" destOrd="0" parTransId="{7AEFE78E-F435-4744-AC76-4E865AF442F4}" sibTransId="{53935CE3-BA5C-47F1-A7AC-F299F22493EA}"/>
    <dgm:cxn modelId="{3DCD544E-DBE4-4AA3-A517-389C52B504F9}" srcId="{D6F98C6B-8181-42B4-B76C-E0D74BAEB43D}" destId="{7361FE28-DD9B-4383-8E39-E406F0FF2246}" srcOrd="2" destOrd="0" parTransId="{7A48D13C-2114-4DA5-AE53-3A14C089C428}" sibTransId="{EA6112A2-4DCF-4357-93CA-391D09346FEF}"/>
    <dgm:cxn modelId="{3A4F937B-A5D2-45CE-B082-5F0CC95E1CE2}" type="presOf" srcId="{7361FE28-DD9B-4383-8E39-E406F0FF2246}" destId="{E124890A-8769-4D70-80F9-64650E1064C2}" srcOrd="0" destOrd="0" presId="urn:microsoft.com/office/officeart/2018/2/layout/IconVerticalSolidList"/>
    <dgm:cxn modelId="{A22E92D2-1F10-418F-A075-FF8CF1B33844}" type="presOf" srcId="{67566748-E226-4D60-AD15-752DBBD0EBF8}" destId="{007652E3-090D-41E1-83A8-D2FDFC3D1DFF}" srcOrd="0" destOrd="0" presId="urn:microsoft.com/office/officeart/2018/2/layout/IconVerticalSolidList"/>
    <dgm:cxn modelId="{77AA78F0-DF87-4E49-8313-EC57B92AD35A}" srcId="{D6F98C6B-8181-42B4-B76C-E0D74BAEB43D}" destId="{82DC4349-5292-4D19-BE4A-9AA308E80C53}" srcOrd="1" destOrd="0" parTransId="{5DC8BF2B-A255-423A-9706-7831E51F2550}" sibTransId="{C16CE0FB-E2DF-4F1B-AB08-48D10E046F77}"/>
    <dgm:cxn modelId="{9BF15999-7175-4F8B-8B10-976844F40D6D}" type="presParOf" srcId="{87D79BA4-1429-47E5-AA14-13B2395E6113}" destId="{E04729A2-C55C-4620-8C5D-B6814C4A6E48}" srcOrd="0" destOrd="0" presId="urn:microsoft.com/office/officeart/2018/2/layout/IconVerticalSolidList"/>
    <dgm:cxn modelId="{30BD153A-659B-47EE-AB36-41CA1A8B0D78}" type="presParOf" srcId="{E04729A2-C55C-4620-8C5D-B6814C4A6E48}" destId="{CE8040AC-746D-404B-9177-BB5A1D7A6DEE}" srcOrd="0" destOrd="0" presId="urn:microsoft.com/office/officeart/2018/2/layout/IconVerticalSolidList"/>
    <dgm:cxn modelId="{F48124A0-F9AB-47FC-AC4B-41F22C3EC6CA}" type="presParOf" srcId="{E04729A2-C55C-4620-8C5D-B6814C4A6E48}" destId="{FA769F11-35AE-452F-B966-4313FE13A018}" srcOrd="1" destOrd="0" presId="urn:microsoft.com/office/officeart/2018/2/layout/IconVerticalSolidList"/>
    <dgm:cxn modelId="{AF413E3D-5E48-4A55-BFA9-47A12399B956}" type="presParOf" srcId="{E04729A2-C55C-4620-8C5D-B6814C4A6E48}" destId="{AAF66DDD-EE05-4243-85AA-0B3EA4DDFB43}" srcOrd="2" destOrd="0" presId="urn:microsoft.com/office/officeart/2018/2/layout/IconVerticalSolidList"/>
    <dgm:cxn modelId="{56428486-9244-4348-94AB-1611733C98FF}" type="presParOf" srcId="{E04729A2-C55C-4620-8C5D-B6814C4A6E48}" destId="{F2EEFBD6-C9A6-4A9C-9938-693F5C4DF302}" srcOrd="3" destOrd="0" presId="urn:microsoft.com/office/officeart/2018/2/layout/IconVerticalSolidList"/>
    <dgm:cxn modelId="{D8A51E1A-11E2-45ED-984C-044CCDD170B0}" type="presParOf" srcId="{87D79BA4-1429-47E5-AA14-13B2395E6113}" destId="{B52D3972-DC63-47B7-B58F-B1BDDB607598}" srcOrd="1" destOrd="0" presId="urn:microsoft.com/office/officeart/2018/2/layout/IconVerticalSolidList"/>
    <dgm:cxn modelId="{8EC162BD-D37D-42A1-80D8-7A1FCF2D45BB}" type="presParOf" srcId="{87D79BA4-1429-47E5-AA14-13B2395E6113}" destId="{2859E377-0A8F-45C2-BD6F-CD15D7E98FAE}" srcOrd="2" destOrd="0" presId="urn:microsoft.com/office/officeart/2018/2/layout/IconVerticalSolidList"/>
    <dgm:cxn modelId="{3A745C66-BC11-4D25-AABC-6A35212DBA17}" type="presParOf" srcId="{2859E377-0A8F-45C2-BD6F-CD15D7E98FAE}" destId="{B34295AB-68B8-4406-B1B6-25DB05941DCD}" srcOrd="0" destOrd="0" presId="urn:microsoft.com/office/officeart/2018/2/layout/IconVerticalSolidList"/>
    <dgm:cxn modelId="{635016C6-E61F-489E-97DE-A3DD80DA75B4}" type="presParOf" srcId="{2859E377-0A8F-45C2-BD6F-CD15D7E98FAE}" destId="{27028F9E-8274-4DE1-80E1-1887AD5C518E}" srcOrd="1" destOrd="0" presId="urn:microsoft.com/office/officeart/2018/2/layout/IconVerticalSolidList"/>
    <dgm:cxn modelId="{0FEBB1DB-77C9-4674-AC4C-7A4105A38E33}" type="presParOf" srcId="{2859E377-0A8F-45C2-BD6F-CD15D7E98FAE}" destId="{AE8C69FD-3E8A-449D-8669-10A90995B11B}" srcOrd="2" destOrd="0" presId="urn:microsoft.com/office/officeart/2018/2/layout/IconVerticalSolidList"/>
    <dgm:cxn modelId="{EE6F9159-97F2-46DE-BF7D-559F59D01C08}" type="presParOf" srcId="{2859E377-0A8F-45C2-BD6F-CD15D7E98FAE}" destId="{D2FE2858-C270-4B21-90C8-7C2846D12603}" srcOrd="3" destOrd="0" presId="urn:microsoft.com/office/officeart/2018/2/layout/IconVerticalSolidList"/>
    <dgm:cxn modelId="{8219711A-3F50-4812-B0B4-010C4CC0B365}" type="presParOf" srcId="{87D79BA4-1429-47E5-AA14-13B2395E6113}" destId="{E96DC3F4-B7F7-4EA1-A53B-64BD8172E31C}" srcOrd="3" destOrd="0" presId="urn:microsoft.com/office/officeart/2018/2/layout/IconVerticalSolidList"/>
    <dgm:cxn modelId="{ABE298BE-1050-4E9C-8BDA-4A53A154641E}" type="presParOf" srcId="{87D79BA4-1429-47E5-AA14-13B2395E6113}" destId="{47147D0F-C3D6-4D55-B6A8-E7815697233A}" srcOrd="4" destOrd="0" presId="urn:microsoft.com/office/officeart/2018/2/layout/IconVerticalSolidList"/>
    <dgm:cxn modelId="{1F4A37A6-1111-4799-8F05-AAE2CD7349CE}" type="presParOf" srcId="{47147D0F-C3D6-4D55-B6A8-E7815697233A}" destId="{8760B5E4-0654-42FF-B4E5-429A28E0830D}" srcOrd="0" destOrd="0" presId="urn:microsoft.com/office/officeart/2018/2/layout/IconVerticalSolidList"/>
    <dgm:cxn modelId="{82171BB0-6B7F-4B8B-B872-29C374B9D1AC}" type="presParOf" srcId="{47147D0F-C3D6-4D55-B6A8-E7815697233A}" destId="{B8C484B0-77B8-492D-B9F8-AE23CF98FD04}" srcOrd="1" destOrd="0" presId="urn:microsoft.com/office/officeart/2018/2/layout/IconVerticalSolidList"/>
    <dgm:cxn modelId="{C4ADB448-346A-4518-9DB8-86731A83423C}" type="presParOf" srcId="{47147D0F-C3D6-4D55-B6A8-E7815697233A}" destId="{4B828562-259B-4808-AB45-AC25E53F7320}" srcOrd="2" destOrd="0" presId="urn:microsoft.com/office/officeart/2018/2/layout/IconVerticalSolidList"/>
    <dgm:cxn modelId="{3DD509C0-56A5-4B0F-8B59-C8FA52520C9D}" type="presParOf" srcId="{47147D0F-C3D6-4D55-B6A8-E7815697233A}" destId="{E124890A-8769-4D70-80F9-64650E1064C2}" srcOrd="3" destOrd="0" presId="urn:microsoft.com/office/officeart/2018/2/layout/IconVerticalSolidList"/>
    <dgm:cxn modelId="{95142C6E-D536-46D1-A419-457A6056F08C}" type="presParOf" srcId="{87D79BA4-1429-47E5-AA14-13B2395E6113}" destId="{7E2D7C33-D0CB-4BE9-93C3-31767734F940}" srcOrd="5" destOrd="0" presId="urn:microsoft.com/office/officeart/2018/2/layout/IconVerticalSolidList"/>
    <dgm:cxn modelId="{0AB81D40-76AC-4F6F-A3C6-7D013D87AF92}" type="presParOf" srcId="{87D79BA4-1429-47E5-AA14-13B2395E6113}" destId="{FD08B4A4-C1FA-4288-B49B-C62C24DC067C}" srcOrd="6" destOrd="0" presId="urn:microsoft.com/office/officeart/2018/2/layout/IconVerticalSolidList"/>
    <dgm:cxn modelId="{003B111B-1D8C-4F21-9F26-5251F7A73AB1}" type="presParOf" srcId="{FD08B4A4-C1FA-4288-B49B-C62C24DC067C}" destId="{6AF3543A-6A19-467D-84F2-C8AE0B7FF7E2}" srcOrd="0" destOrd="0" presId="urn:microsoft.com/office/officeart/2018/2/layout/IconVerticalSolidList"/>
    <dgm:cxn modelId="{7617D971-0CD5-4DDC-8ACE-7C26DDDD1EF9}" type="presParOf" srcId="{FD08B4A4-C1FA-4288-B49B-C62C24DC067C}" destId="{2E8469B7-5FA7-45C6-9E04-6D08392367EC}" srcOrd="1" destOrd="0" presId="urn:microsoft.com/office/officeart/2018/2/layout/IconVerticalSolidList"/>
    <dgm:cxn modelId="{0D6088A0-AA77-4FFB-901A-E12284B05423}" type="presParOf" srcId="{FD08B4A4-C1FA-4288-B49B-C62C24DC067C}" destId="{4536C8F0-55FC-4AAB-92D0-A0862E01E094}" srcOrd="2" destOrd="0" presId="urn:microsoft.com/office/officeart/2018/2/layout/IconVerticalSolidList"/>
    <dgm:cxn modelId="{150E9F1C-0293-4E0F-BF8D-D48D4F8EAF96}" type="presParOf" srcId="{FD08B4A4-C1FA-4288-B49B-C62C24DC067C}" destId="{007652E3-090D-41E1-83A8-D2FDFC3D1DFF}" srcOrd="3" destOrd="0" presId="urn:microsoft.com/office/officeart/2018/2/layout/IconVerticalSolidList"/>
    <dgm:cxn modelId="{BBE90C26-976C-4191-950A-AC38A5351F0E}" type="presParOf" srcId="{87D79BA4-1429-47E5-AA14-13B2395E6113}" destId="{D79C29F1-3202-44C4-A5CB-17172F298C21}" srcOrd="7" destOrd="0" presId="urn:microsoft.com/office/officeart/2018/2/layout/IconVerticalSolidList"/>
    <dgm:cxn modelId="{F6210EC3-6A15-4574-9FA6-CF553A2BAD18}" type="presParOf" srcId="{87D79BA4-1429-47E5-AA14-13B2395E6113}" destId="{58878E27-37B9-4244-8DFC-FE1FE10C590C}" srcOrd="8" destOrd="0" presId="urn:microsoft.com/office/officeart/2018/2/layout/IconVerticalSolidList"/>
    <dgm:cxn modelId="{F8B6D701-E8DD-4BDF-AD60-5F081DACD4A0}" type="presParOf" srcId="{58878E27-37B9-4244-8DFC-FE1FE10C590C}" destId="{D8ABD690-461F-4152-810C-1222CBC52A96}" srcOrd="0" destOrd="0" presId="urn:microsoft.com/office/officeart/2018/2/layout/IconVerticalSolidList"/>
    <dgm:cxn modelId="{6B8B7607-7824-4B35-AB14-BF468B4F8562}" type="presParOf" srcId="{58878E27-37B9-4244-8DFC-FE1FE10C590C}" destId="{06B7361B-223E-49EF-B1F9-3A8929C367B4}" srcOrd="1" destOrd="0" presId="urn:microsoft.com/office/officeart/2018/2/layout/IconVerticalSolidList"/>
    <dgm:cxn modelId="{6B2E34B6-9F27-40AC-BE4E-73605F5A322C}" type="presParOf" srcId="{58878E27-37B9-4244-8DFC-FE1FE10C590C}" destId="{67F7E4EF-A361-4B70-87D9-A4DD90A802D0}" srcOrd="2" destOrd="0" presId="urn:microsoft.com/office/officeart/2018/2/layout/IconVerticalSolidList"/>
    <dgm:cxn modelId="{65D2B74C-8E2B-4A5B-B144-27A31C336BD7}" type="presParOf" srcId="{58878E27-37B9-4244-8DFC-FE1FE10C590C}" destId="{EE54C73D-E816-4C46-9A78-C47E2AAC46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AE112-2DF4-4C62-B578-1484C74C5388}">
      <dsp:nvSpPr>
        <dsp:cNvPr id="0" name=""/>
        <dsp:cNvSpPr/>
      </dsp:nvSpPr>
      <dsp:spPr>
        <a:xfrm>
          <a:off x="0" y="2509"/>
          <a:ext cx="7443216" cy="1272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2F73A-18FE-4141-9CF0-3C1E21E499A3}">
      <dsp:nvSpPr>
        <dsp:cNvPr id="0" name=""/>
        <dsp:cNvSpPr/>
      </dsp:nvSpPr>
      <dsp:spPr>
        <a:xfrm>
          <a:off x="384817" y="288738"/>
          <a:ext cx="699668" cy="699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2F312-B1CA-45CE-971D-39C7405E8011}">
      <dsp:nvSpPr>
        <dsp:cNvPr id="0" name=""/>
        <dsp:cNvSpPr/>
      </dsp:nvSpPr>
      <dsp:spPr>
        <a:xfrm>
          <a:off x="1469304" y="2509"/>
          <a:ext cx="3349447" cy="12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33" tIns="134633" rIns="134633" bIns="134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Increasing visibility to other routes of entry (pediatrics, internal medicine, neurology)</a:t>
          </a:r>
        </a:p>
      </dsp:txBody>
      <dsp:txXfrm>
        <a:off x="1469304" y="2509"/>
        <a:ext cx="3349447" cy="1272124"/>
      </dsp:txXfrm>
    </dsp:sp>
    <dsp:sp modelId="{D1C18F28-B986-4C11-A314-3B08665A10A9}">
      <dsp:nvSpPr>
        <dsp:cNvPr id="0" name=""/>
        <dsp:cNvSpPr/>
      </dsp:nvSpPr>
      <dsp:spPr>
        <a:xfrm>
          <a:off x="4818751" y="2509"/>
          <a:ext cx="2624464" cy="12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33" tIns="134633" rIns="134633" bIns="13463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Almost half of metabolic clinicians in Canada are &gt;50y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&lt;25 trainees </a:t>
          </a:r>
          <a:r>
            <a:rPr lang="en-US" sz="1100" kern="1200"/>
            <a:t>in last </a:t>
          </a:r>
          <a:r>
            <a:rPr lang="en-US" sz="1100" b="1" kern="1200"/>
            <a:t>15 years</a:t>
          </a:r>
          <a:r>
            <a:rPr lang="en-US" sz="1100" kern="1200"/>
            <a:t> trained in CCMG Clinical biochemical genetics have stayed in Canada to practice</a:t>
          </a:r>
        </a:p>
      </dsp:txBody>
      <dsp:txXfrm>
        <a:off x="4818751" y="2509"/>
        <a:ext cx="2624464" cy="1272124"/>
      </dsp:txXfrm>
    </dsp:sp>
    <dsp:sp modelId="{A8C82FA2-3801-4D52-87F7-37958753608E}">
      <dsp:nvSpPr>
        <dsp:cNvPr id="0" name=""/>
        <dsp:cNvSpPr/>
      </dsp:nvSpPr>
      <dsp:spPr>
        <a:xfrm>
          <a:off x="0" y="1592666"/>
          <a:ext cx="7443216" cy="12721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DEEB9-82A0-4A04-8DCD-085BC2672BB1}">
      <dsp:nvSpPr>
        <dsp:cNvPr id="0" name=""/>
        <dsp:cNvSpPr/>
      </dsp:nvSpPr>
      <dsp:spPr>
        <a:xfrm>
          <a:off x="384817" y="1878894"/>
          <a:ext cx="699668" cy="699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AA0A7-C52C-4A9B-A690-4508490031A3}">
      <dsp:nvSpPr>
        <dsp:cNvPr id="0" name=""/>
        <dsp:cNvSpPr/>
      </dsp:nvSpPr>
      <dsp:spPr>
        <a:xfrm>
          <a:off x="1469304" y="1592666"/>
          <a:ext cx="5973911" cy="12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33" tIns="134633" rIns="134633" bIns="134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Ensure competencies are in line with needs of both pediatric and adult inherited metabolic medicine </a:t>
          </a:r>
        </a:p>
      </dsp:txBody>
      <dsp:txXfrm>
        <a:off x="1469304" y="1592666"/>
        <a:ext cx="5973911" cy="1272124"/>
      </dsp:txXfrm>
    </dsp:sp>
    <dsp:sp modelId="{E9ED37A3-B4D9-47C5-8B9F-900E2B8ED994}">
      <dsp:nvSpPr>
        <dsp:cNvPr id="0" name=""/>
        <dsp:cNvSpPr/>
      </dsp:nvSpPr>
      <dsp:spPr>
        <a:xfrm>
          <a:off x="0" y="3182822"/>
          <a:ext cx="7443216" cy="12721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90EFD-FDEF-4FE5-9834-54F194CA6E0C}">
      <dsp:nvSpPr>
        <dsp:cNvPr id="0" name=""/>
        <dsp:cNvSpPr/>
      </dsp:nvSpPr>
      <dsp:spPr>
        <a:xfrm>
          <a:off x="384817" y="3469050"/>
          <a:ext cx="699668" cy="699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A51BC-228D-4078-85DD-41CC0F60AB54}">
      <dsp:nvSpPr>
        <dsp:cNvPr id="0" name=""/>
        <dsp:cNvSpPr/>
      </dsp:nvSpPr>
      <dsp:spPr>
        <a:xfrm>
          <a:off x="1469304" y="3182822"/>
          <a:ext cx="5973911" cy="12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33" tIns="134633" rIns="134633" bIns="134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Eligibility for Postgraduate Funding/Support</a:t>
          </a:r>
        </a:p>
      </dsp:txBody>
      <dsp:txXfrm>
        <a:off x="1469304" y="3182822"/>
        <a:ext cx="5973911" cy="1272124"/>
      </dsp:txXfrm>
    </dsp:sp>
    <dsp:sp modelId="{B2A6EBC3-EBB1-4E31-9F79-190FFC7C25C7}">
      <dsp:nvSpPr>
        <dsp:cNvPr id="0" name=""/>
        <dsp:cNvSpPr/>
      </dsp:nvSpPr>
      <dsp:spPr>
        <a:xfrm>
          <a:off x="0" y="4772978"/>
          <a:ext cx="7443216" cy="12721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4C574-F443-406B-BA84-74BDA81F25F8}">
      <dsp:nvSpPr>
        <dsp:cNvPr id="0" name=""/>
        <dsp:cNvSpPr/>
      </dsp:nvSpPr>
      <dsp:spPr>
        <a:xfrm>
          <a:off x="384817" y="5059206"/>
          <a:ext cx="699668" cy="6996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1DF1B-9F82-4942-ABCA-34476515E654}">
      <dsp:nvSpPr>
        <dsp:cNvPr id="0" name=""/>
        <dsp:cNvSpPr/>
      </dsp:nvSpPr>
      <dsp:spPr>
        <a:xfrm>
          <a:off x="1469304" y="4772978"/>
          <a:ext cx="5973911" cy="12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33" tIns="134633" rIns="134633" bIns="134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Specialty Designation of Inherited Metabolic Medicine by RC impacts Physician Reimbursement </a:t>
          </a:r>
        </a:p>
      </dsp:txBody>
      <dsp:txXfrm>
        <a:off x="1469304" y="4772978"/>
        <a:ext cx="5973911" cy="1272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040AC-746D-404B-9177-BB5A1D7A6DEE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69F11-35AE-452F-B966-4313FE13A018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EFBD6-C9A6-4A9C-9938-693F5C4DF302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Engage Postgraduate Deans</a:t>
          </a:r>
          <a:br>
            <a:rPr lang="en-CA" sz="1800" kern="1200" dirty="0"/>
          </a:br>
          <a:r>
            <a:rPr lang="en-CA" sz="1800" kern="1200" dirty="0"/>
            <a:t>Reintroduce the IMD subspecialty and explore accreditation pathways and support.</a:t>
          </a:r>
          <a:endParaRPr lang="en-US" sz="1800" kern="1200" dirty="0"/>
        </a:p>
      </dsp:txBody>
      <dsp:txXfrm>
        <a:off x="836323" y="3399"/>
        <a:ext cx="9679276" cy="724089"/>
      </dsp:txXfrm>
    </dsp:sp>
    <dsp:sp modelId="{B34295AB-68B8-4406-B1B6-25DB05941DCD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8F9E-8274-4DE1-80E1-1887AD5C518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E2858-C270-4B21-90C8-7C2846D1260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Secure Fellow Funding</a:t>
          </a:r>
          <a:br>
            <a:rPr lang="en-CA" sz="1800" kern="1200" dirty="0"/>
          </a:br>
          <a:r>
            <a:rPr lang="en-CA" sz="1800" kern="1200" dirty="0"/>
            <a:t>Understand local funding mechanisms and start advocating for IMD inclusion.</a:t>
          </a:r>
          <a:endParaRPr lang="en-US" sz="1800" kern="1200" dirty="0"/>
        </a:p>
      </dsp:txBody>
      <dsp:txXfrm>
        <a:off x="836323" y="908511"/>
        <a:ext cx="9679276" cy="724089"/>
      </dsp:txXfrm>
    </dsp:sp>
    <dsp:sp modelId="{8760B5E4-0654-42FF-B4E5-429A28E0830D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484B0-77B8-492D-B9F8-AE23CF98FD04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4890A-8769-4D70-80F9-64650E1064C2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Collaborate on Common Program Elements nationally </a:t>
          </a:r>
          <a:br>
            <a:rPr lang="en-CA" sz="1800" kern="1200" dirty="0"/>
          </a:br>
          <a:r>
            <a:rPr lang="en-CA" sz="1800" kern="1200" dirty="0"/>
            <a:t>Share tools/policies (e.g., fatigue risk, mentorship, evaluation) to reduce duplication.</a:t>
          </a:r>
          <a:endParaRPr lang="en-US" sz="1800" kern="1200" dirty="0"/>
        </a:p>
      </dsp:txBody>
      <dsp:txXfrm>
        <a:off x="836323" y="1813624"/>
        <a:ext cx="9679276" cy="724089"/>
      </dsp:txXfrm>
    </dsp:sp>
    <dsp:sp modelId="{6AF3543A-6A19-467D-84F2-C8AE0B7FF7E2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469B7-5FA7-45C6-9E04-6D08392367EC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652E3-090D-41E1-83A8-D2FDFC3D1DFF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Revamp Residency Training Committees (RTCs)</a:t>
          </a:r>
          <a:br>
            <a:rPr lang="en-CA" sz="1800" kern="1200" dirty="0"/>
          </a:br>
          <a:r>
            <a:rPr lang="en-CA" sz="1800" kern="1200" dirty="0"/>
            <a:t>Involve allied specialties to support rotation planning and accreditation readiness.</a:t>
          </a:r>
          <a:endParaRPr lang="en-US" sz="1800" kern="1200" dirty="0"/>
        </a:p>
      </dsp:txBody>
      <dsp:txXfrm>
        <a:off x="836323" y="2718736"/>
        <a:ext cx="9679276" cy="724089"/>
      </dsp:txXfrm>
    </dsp:sp>
    <dsp:sp modelId="{D8ABD690-461F-4152-810C-1222CBC52A96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7361B-223E-49EF-B1F9-3A8929C367B4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4C73D-E816-4C46-9A78-C47E2AAC46B0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Develop a National Academic Half-Day (AHD) Program</a:t>
          </a:r>
          <a:br>
            <a:rPr lang="en-CA" sz="1800" kern="1200" dirty="0"/>
          </a:br>
          <a:r>
            <a:rPr lang="en-CA" sz="1800" kern="1200" dirty="0"/>
            <a:t>Coordinate cross-site teaching to reduce burden and enhance training quality.</a:t>
          </a:r>
          <a:endParaRPr lang="en-US" sz="1800" kern="1200" dirty="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28F8-9F07-49AA-B8D7-2397028D8DBE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6AF7-0785-4FD6-915C-58D1679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6AF7-0785-4FD6-915C-58D167973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training programs </a:t>
            </a:r>
            <a:r>
              <a:rPr lang="en-US" dirty="0" err="1"/>
              <a:t>arenot</a:t>
            </a:r>
            <a:r>
              <a:rPr lang="en-US" dirty="0"/>
              <a:t> training sufficient numbers to replace those who will retire, unless geneticists want to throw their hat in the 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CFAE-8D9A-C2EE-DF3D-18CBFF52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F03B6-1556-C8A8-2D53-AE3756A97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A7A11-0C82-7C2D-C098-9C1939931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75F46-76AF-1C5A-DF03-13CFBD703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D7E61-E252-4A14-912D-347A2E62237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6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AFB7-07CE-615B-E6BB-720F9849B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D0063-B543-0433-568E-D32BE3B25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9B9A-E521-0E53-559A-EF4E0686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D21C-2FDE-7D54-233E-DDA06337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0F42-1A10-9422-8438-667A44CB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DC61-0D43-23E2-1EC8-5067ABD2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59759-0A8B-7ED6-D67F-F3F69F2A4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CFFF-EFE1-61F5-5BB4-824CBD81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EA10-6F04-53E3-D81C-B8C7B81F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2ABF-777D-32BB-67BC-1BCDC0D3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6B0FB-6ED0-242B-8401-6A824AE43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3B8E5-E79F-037E-29E3-B0E32DC8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15D0-39A5-3DAC-3EA2-46AC8516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7982-F440-9384-E8C5-39F1125B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E6C7-259E-A794-BD8E-1F5FD8E1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07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23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79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52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4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FE9-8E43-76A7-62D0-D3B92C1A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5981-601F-0E91-B0BA-5B6F7581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28194-95B4-7299-F7BD-EB7BE1A7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8FF9-4F2A-E399-F5D6-BF46F4C9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0A6A7-132D-79F2-EC26-4D140998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1DC-B8EC-C39A-D774-8391642F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2FA3-E10A-8B3A-7466-3810903F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7242-115F-9195-28DE-2F288B00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409C1-6E42-610F-042F-DBBA0739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9D73-DB0A-8E40-ECE2-B466A622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0C7B-594F-86CB-0B51-A4EBB9EA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9A0F-7A2D-AA6D-834D-DA35F24AF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1137-AD4A-5616-CE98-B06454962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53CC4-D2A1-DC0C-1EFB-43B8C79F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394B9-1020-9A3E-ECE6-8DCED81F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CD3DD-1D7A-5EC3-21A7-450E1016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2377-C534-21A8-C3AA-129BE731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3793-3378-35BE-5CE1-6FC59D706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284B4-DC8E-57EE-D587-65E884624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D1B82-B4A7-9941-3D3D-794BE6EB4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0209-428F-9F2A-9190-CD81BFA06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6A633-FFA6-CC7A-9271-DFAE112E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C6B40-B8B8-EAA5-177A-60A3F59C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8B4FB-D759-5D9E-251A-34998EB5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7642-B997-FB94-C879-50C826F0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A598-CB11-E319-0A6D-C83B956F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4BCC5-04C0-2C51-6F7C-30A1A4FF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67234-B116-36CD-5A3B-85FB14CD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22FAE-E1AC-179E-C579-F13DC922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03463-1560-7395-F010-A967290D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EE13-B3E4-6892-3F88-5721923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B8F6-51C2-58B7-34DF-9ACEAE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6FC6-AB3E-808A-C0F5-3ECB50C0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39A17-79CB-95E2-3775-DC145D9AF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6EEAC-78D0-1FDB-97B1-54F822F4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F4354-1981-2AD0-D43B-A4B8D2C7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94911-62FC-ED7B-5492-4DA6CD3A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ACAA-CE98-D9BF-670E-9185C63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EA877-0CEE-FA5D-7BFD-A4191424A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3BEA-A80B-7D27-728F-224C1C0BC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BCD63-5AB9-112F-EDD2-5C485797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B6B31-D77B-DE31-DEFB-C3056A1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3DC6C-04FE-B7CD-37B6-3D599D3D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614C7-F624-53E1-F809-9E5763EA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EDC9-DAE0-840A-0D81-D30FD46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874A-4941-D725-7EA1-ACA95827B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5FC94B-305F-4639-9721-A8064C7428E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3EAD-8D6F-416F-06E5-953252558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F84D7-EDFE-DE38-15E9-26C1C549B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A7858-4BB7-49CE-A271-A2A787C3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3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12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70CB-4193-4C11-8D6F-0C401B6EE523}" type="datetimeFigureOut">
              <a:rPr lang="en-CA" smtClean="0"/>
              <a:t>2025-05-10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4086-6DA6-4503-A9E9-775A9A21B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C6B55-FAAE-5229-451D-FF49764DA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A6F089-2D26-4848-8B21-940F899B1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96" y="1981199"/>
            <a:ext cx="9712335" cy="44490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dirty="0"/>
          </a:p>
          <a:p>
            <a:r>
              <a:rPr lang="en-US" sz="4400" b="1" dirty="0"/>
              <a:t>2025 Annual General Meeting</a:t>
            </a:r>
          </a:p>
          <a:p>
            <a:pPr algn="l"/>
            <a:endParaRPr lang="en-US" sz="12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Saturday, May 10, 2025 </a:t>
            </a:r>
          </a:p>
          <a:p>
            <a:pPr algn="l"/>
            <a:r>
              <a:rPr lang="en-US" dirty="0"/>
              <a:t>University of British Columbia, Great Hall North</a:t>
            </a:r>
          </a:p>
          <a:p>
            <a:pPr algn="l"/>
            <a:r>
              <a:rPr lang="en-US" dirty="0"/>
              <a:t>12:05pm</a:t>
            </a:r>
          </a:p>
          <a:p>
            <a:pPr algn="l"/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1A394E0-8186-CC6D-C860-E1E6203DAB64}"/>
              </a:ext>
            </a:extLst>
          </p:cNvPr>
          <p:cNvSpPr txBox="1"/>
          <p:nvPr/>
        </p:nvSpPr>
        <p:spPr>
          <a:xfrm>
            <a:off x="0" y="1358004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ANNUAL GENERAL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6D389-5834-E893-69FC-51C7958FB93B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8E580316-2C65-F7EC-CC68-F63DC69D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34" y="4569725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A61F-1FED-1FB6-FA39-6014E2FF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4A98F29-5FC2-85C3-DBAA-4AFD1ED09D98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6. Liaison and Relationships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BE85D-620C-5954-79D8-0D19FA6E5858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BB2408FB-D8FD-B342-84A2-B1754245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B7D9D-E9AE-79A9-0778-43EF92E699A3}"/>
              </a:ext>
            </a:extLst>
          </p:cNvPr>
          <p:cNvSpPr txBox="1"/>
          <p:nvPr/>
        </p:nvSpPr>
        <p:spPr>
          <a:xfrm>
            <a:off x="463296" y="2156936"/>
            <a:ext cx="6218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Committee Members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Saadet Andrews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Sarah Dyack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John Mitchell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Cheryl Rockman-Greenberg (Chair)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Andreas Schulze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Sandra Sirrs</a:t>
            </a:r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68720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F7E-214E-CA08-9B9F-C4EBF7F1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FD731AC6-4787-E553-C34A-866C03434610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7. Guidelines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5BB80-237E-DA95-A920-985B8175CCC1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481C8486-A5F6-6278-283E-70C99FBD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3F30D-8580-CB6C-7A09-CB284CB41A52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Andrea Yu</a:t>
            </a:r>
          </a:p>
        </p:txBody>
      </p:sp>
    </p:spTree>
    <p:extLst>
      <p:ext uri="{BB962C8B-B14F-4D97-AF65-F5344CB8AC3E}">
        <p14:creationId xmlns:p14="http://schemas.microsoft.com/office/powerpoint/2010/main" val="136797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D041-C28F-855F-786A-AF1529C9E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22A07A9-D36B-467D-003C-2E915010D474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7. Guidelines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B4002-1EE1-8A6C-F375-9E70DF375061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8884266E-624A-6874-36E1-2C76FAC02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E55F5-21C9-5D78-DEF2-33EE54E710B2}"/>
              </a:ext>
            </a:extLst>
          </p:cNvPr>
          <p:cNvSpPr txBox="1"/>
          <p:nvPr/>
        </p:nvSpPr>
        <p:spPr>
          <a:xfrm>
            <a:off x="419362" y="2022011"/>
            <a:ext cx="62188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Committee Members</a:t>
            </a:r>
          </a:p>
          <a:p>
            <a:endParaRPr lang="en-US" sz="8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Daniela Buhas, MD – McGill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Pranesh Chakraborty, MD – CHEO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Sarah Dyack, MD – IWK Health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Michal Inbar </a:t>
            </a:r>
            <a:r>
              <a:rPr lang="en-US" sz="2400" dirty="0" err="1"/>
              <a:t>Feigenberg</a:t>
            </a:r>
            <a:r>
              <a:rPr lang="en-US" sz="2400" dirty="0"/>
              <a:t>, MD – </a:t>
            </a:r>
            <a:r>
              <a:rPr lang="en-US" sz="2400" dirty="0" err="1"/>
              <a:t>Sickkids</a:t>
            </a:r>
            <a:r>
              <a:rPr lang="en-US" sz="24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Shaily Jain, MD – Edmonton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Graeme Nimmo, MD – UHN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Murray Potter, MD – Hamilton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Beth Potter, PhD – Ottawa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Ingrid Tein, MD – </a:t>
            </a:r>
            <a:r>
              <a:rPr lang="en-US" sz="2400" dirty="0" err="1"/>
              <a:t>Sickkids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Andrea C Yu, MD – CHEO (Chair)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1750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8B3B-81B9-2E28-EEF8-12250BFE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363272C-C348-1A1E-D260-AD157E53E773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7. Guidelines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3F991-0990-4609-2A92-12B43A70FF40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4B3309A3-5C68-1649-EA52-0A59967C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FA9D7-CEF2-F972-5A67-1B6D40276814}"/>
              </a:ext>
            </a:extLst>
          </p:cNvPr>
          <p:cNvSpPr txBox="1"/>
          <p:nvPr/>
        </p:nvSpPr>
        <p:spPr>
          <a:xfrm>
            <a:off x="1260464" y="2264549"/>
            <a:ext cx="82938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Activity Updates</a:t>
            </a:r>
          </a:p>
          <a:p>
            <a:pPr marL="0" indent="0">
              <a:buNone/>
            </a:pPr>
            <a:r>
              <a:rPr lang="en-CA" b="1" dirty="0"/>
              <a:t>Improving 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Feedback from previous Garrod AGM – previous website layout/lack of website barrier to dissemination of the work done by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Suggestions for improving new Garrod website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CA" dirty="0"/>
              <a:t>Different format for presentation of endorsed guidelines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CA" dirty="0"/>
              <a:t>Feedback/comments/discussion mechanism on site for members regarding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Explore further collaboration with CCMG for publication (trainees more likely to consult CCMG website than Garrod) </a:t>
            </a:r>
          </a:p>
          <a:p>
            <a:endParaRPr lang="en-US" sz="4000" b="1" dirty="0">
              <a:solidFill>
                <a:srgbClr val="215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CCF0-09A5-6506-2257-AD511D6F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48A3ED4-97CC-141C-28B8-E4486F427DBB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7. Guidelines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82577-07E2-3013-D7AD-948D52A0EDFA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A9DEAB36-0D8E-CD8E-81C1-B5B3DC01C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28F59-A91F-4D65-EB5F-E9C6BD5258A5}"/>
              </a:ext>
            </a:extLst>
          </p:cNvPr>
          <p:cNvSpPr txBox="1"/>
          <p:nvPr/>
        </p:nvSpPr>
        <p:spPr>
          <a:xfrm>
            <a:off x="1260464" y="2264549"/>
            <a:ext cx="82938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Activity Updates</a:t>
            </a:r>
          </a:p>
          <a:p>
            <a:pPr marL="0" indent="0">
              <a:buNone/>
            </a:pPr>
            <a:r>
              <a:rPr lang="en-CA" b="1" dirty="0"/>
              <a:t>ER Letters Template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Letters received from 9 centres across Canada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Information is being tabulated by research coordinator (from Kingston) in preparation for review by Garrod Guidelines Committee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Next step: discussion of individual items by the committee </a:t>
            </a:r>
          </a:p>
          <a:p>
            <a:endParaRPr lang="en-US" sz="4000" b="1" dirty="0">
              <a:solidFill>
                <a:srgbClr val="215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8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D30D-CFCF-2617-44BD-9BEC037A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EA8DDBD-E041-2B78-584B-D0F55D7CB025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7. Guidelines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6000F-C6B5-1F26-E10C-02AC6DA14033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CD098B7B-D42D-A428-B91F-2AF6892C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228B0-8808-CABE-0F76-D4012E58DBDD}"/>
              </a:ext>
            </a:extLst>
          </p:cNvPr>
          <p:cNvSpPr txBox="1"/>
          <p:nvPr/>
        </p:nvSpPr>
        <p:spPr>
          <a:xfrm>
            <a:off x="1260464" y="2264549"/>
            <a:ext cx="829384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Activity Updates</a:t>
            </a:r>
          </a:p>
          <a:p>
            <a:pPr marL="0" indent="0">
              <a:buNone/>
            </a:pPr>
            <a:r>
              <a:rPr lang="en-CA" b="1" dirty="0"/>
              <a:t>Industry Grants to support Guideline Development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Guidelines are very resource intensive to create – need for Canadian specific guidelines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Industry are willing to provide grants/sponsorship for creation of guidelines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Need for the Garrod Association to minimize conflicts of interest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Working on policy/framework so that the Garrod can be better set up to create guidelines going forward</a:t>
            </a:r>
          </a:p>
          <a:p>
            <a:endParaRPr lang="en-US" sz="4000" b="1" dirty="0">
              <a:solidFill>
                <a:srgbClr val="215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8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C534-D331-556E-7B3F-E5681F5E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B2C00949-381C-2F0D-2478-C7603F943FF7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8. Award Program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D26F5-B56C-A641-FAFF-81F63401F655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3DF43CBF-0736-41C2-C727-379AE45A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D8FA4-3BE1-D352-5EE4-0FB8F80DE57F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Aziz Mhanni</a:t>
            </a:r>
          </a:p>
        </p:txBody>
      </p:sp>
    </p:spTree>
    <p:extLst>
      <p:ext uri="{BB962C8B-B14F-4D97-AF65-F5344CB8AC3E}">
        <p14:creationId xmlns:p14="http://schemas.microsoft.com/office/powerpoint/2010/main" val="262717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4D59-2B90-364B-0C76-BBA89064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DD54669-FB78-9453-D059-8F8587676FC6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8. Award Program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11915-D7F3-4AEF-A1D4-E0A0143696F7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7161315D-8491-0824-C0B1-3C6D782F0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893DB-18F1-CEB6-3A0F-13B6C7C7FA54}"/>
              </a:ext>
            </a:extLst>
          </p:cNvPr>
          <p:cNvSpPr txBox="1"/>
          <p:nvPr/>
        </p:nvSpPr>
        <p:spPr>
          <a:xfrm>
            <a:off x="419362" y="2022011"/>
            <a:ext cx="6122115" cy="391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Committee Members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Sarah Dyack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Anna Lehman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Aziz Mhanni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Grant Mitchell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Tony Rupar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Dr. Neal Sondheimer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6115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68DE3-0261-B7D1-D7E8-0A38072D5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C30D29A-A869-AC11-730A-DD2A292B0FAB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9. Royal College Subspecialty Training Working Group Report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36651-EDA7-E23F-2D3A-8C6B4E4F7163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BE504467-0B0E-39AA-4786-0C830900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E850B-A707-2705-066C-AD22748B6FE2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Hanna Faghfoury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1DF12-25DF-3C3A-2FF6-95E6AA4ECF82}"/>
              </a:ext>
            </a:extLst>
          </p:cNvPr>
          <p:cNvSpPr txBox="1"/>
          <p:nvPr/>
        </p:nvSpPr>
        <p:spPr>
          <a:xfrm>
            <a:off x="1260465" y="2972435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Sandra Sirrs</a:t>
            </a:r>
          </a:p>
        </p:txBody>
      </p:sp>
    </p:spTree>
    <p:extLst>
      <p:ext uri="{BB962C8B-B14F-4D97-AF65-F5344CB8AC3E}">
        <p14:creationId xmlns:p14="http://schemas.microsoft.com/office/powerpoint/2010/main" val="269943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050B1-7912-6C78-D63A-D7CBA9D34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2946978"/>
          </a:xfrm>
        </p:spPr>
        <p:txBody>
          <a:bodyPr anchor="b">
            <a:normAutofit/>
          </a:bodyPr>
          <a:lstStyle/>
          <a:p>
            <a:pPr algn="l"/>
            <a:r>
              <a:rPr lang="en-CA" sz="5000" dirty="0"/>
              <a:t>Update on Royal College Inherited Metabolic Disease Medicine Subspecialty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FB098-9697-3357-1EA5-42A129503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CA" dirty="0"/>
              <a:t>Garrod AGM</a:t>
            </a:r>
          </a:p>
          <a:p>
            <a:pPr algn="l"/>
            <a:r>
              <a:rPr lang="en-CA" dirty="0"/>
              <a:t>May 10, 2025</a:t>
            </a:r>
          </a:p>
        </p:txBody>
      </p:sp>
    </p:spTree>
    <p:extLst>
      <p:ext uri="{BB962C8B-B14F-4D97-AF65-F5344CB8AC3E}">
        <p14:creationId xmlns:p14="http://schemas.microsoft.com/office/powerpoint/2010/main" val="4136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F3174-1D35-6C44-01BB-3D2200AD7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96" y="2195764"/>
            <a:ext cx="9144000" cy="3248062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Motion to accept the agenda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Motion to accept the 2024 meeting minutes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President’s Report – Aziz Mhanni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Finance Report – Nathalie Lepage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Auditors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Liaison and Relationships Committee Report – Cheryl Greenberg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Guidelines Committee Report – Andrea Yu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Award Program Report – Aziz Mhanni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Royal College Subspecialty Training Working Group Report – Sandra Sirrs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Varia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Conclusion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F15E81B-E6FD-4DD1-B8BE-BB0C7D2B1569}"/>
              </a:ext>
            </a:extLst>
          </p:cNvPr>
          <p:cNvSpPr txBox="1"/>
          <p:nvPr/>
        </p:nvSpPr>
        <p:spPr>
          <a:xfrm>
            <a:off x="0" y="1358004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ANNUAL GENERAL MEETING 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14D8B-85F5-DB88-4A2B-81D049EF1142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2DB7671F-8F3E-8124-8E1F-A7B3A10B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34" y="4569725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65F4-1D85-236E-6FD6-EF61A285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5859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Rationale for Royal College accreditation of Inherited Metabolic Disease  Medicine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9B527A-80CC-1633-3C3C-1D1F0568E2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4528" y="405193"/>
          <a:ext cx="7443216" cy="604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25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815EF-1162-188B-0B0C-ACC28D07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5"/>
            <a:ext cx="10905066" cy="54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9821-8036-E7A3-5EFE-905FC19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31" y="-4392"/>
            <a:ext cx="10631062" cy="1325563"/>
          </a:xfrm>
        </p:spPr>
        <p:txBody>
          <a:bodyPr>
            <a:normAutofit/>
          </a:bodyPr>
          <a:lstStyle/>
          <a:p>
            <a:r>
              <a:rPr lang="en-US" dirty="0"/>
              <a:t>Multiple entry points, 2 different RC programs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4C0B1D-3595-BC75-72FE-0BC0923E5381}"/>
              </a:ext>
            </a:extLst>
          </p:cNvPr>
          <p:cNvGrpSpPr/>
          <p:nvPr/>
        </p:nvGrpSpPr>
        <p:grpSpPr>
          <a:xfrm>
            <a:off x="268807" y="1286212"/>
            <a:ext cx="2647909" cy="4018401"/>
            <a:chOff x="602965" y="1255455"/>
            <a:chExt cx="2647909" cy="40184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CD6441-B9AC-F48C-3508-58F358388FF8}"/>
                </a:ext>
              </a:extLst>
            </p:cNvPr>
            <p:cNvSpPr/>
            <p:nvPr/>
          </p:nvSpPr>
          <p:spPr>
            <a:xfrm>
              <a:off x="616275" y="1255455"/>
              <a:ext cx="2634599" cy="1317299"/>
            </a:xfrm>
            <a:custGeom>
              <a:avLst/>
              <a:gdLst>
                <a:gd name="connsiteX0" fmla="*/ 0 w 2634599"/>
                <a:gd name="connsiteY0" fmla="*/ 131730 h 1317299"/>
                <a:gd name="connsiteX1" fmla="*/ 131730 w 2634599"/>
                <a:gd name="connsiteY1" fmla="*/ 0 h 1317299"/>
                <a:gd name="connsiteX2" fmla="*/ 2502869 w 2634599"/>
                <a:gd name="connsiteY2" fmla="*/ 0 h 1317299"/>
                <a:gd name="connsiteX3" fmla="*/ 2634599 w 2634599"/>
                <a:gd name="connsiteY3" fmla="*/ 131730 h 1317299"/>
                <a:gd name="connsiteX4" fmla="*/ 2634599 w 2634599"/>
                <a:gd name="connsiteY4" fmla="*/ 1185569 h 1317299"/>
                <a:gd name="connsiteX5" fmla="*/ 2502869 w 2634599"/>
                <a:gd name="connsiteY5" fmla="*/ 1317299 h 1317299"/>
                <a:gd name="connsiteX6" fmla="*/ 131730 w 2634599"/>
                <a:gd name="connsiteY6" fmla="*/ 1317299 h 1317299"/>
                <a:gd name="connsiteX7" fmla="*/ 0 w 2634599"/>
                <a:gd name="connsiteY7" fmla="*/ 1185569 h 1317299"/>
                <a:gd name="connsiteX8" fmla="*/ 0 w 2634599"/>
                <a:gd name="connsiteY8" fmla="*/ 131730 h 131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599" h="1317299">
                  <a:moveTo>
                    <a:pt x="0" y="131730"/>
                  </a:moveTo>
                  <a:cubicBezTo>
                    <a:pt x="0" y="58978"/>
                    <a:pt x="58978" y="0"/>
                    <a:pt x="131730" y="0"/>
                  </a:cubicBezTo>
                  <a:lnTo>
                    <a:pt x="2502869" y="0"/>
                  </a:lnTo>
                  <a:cubicBezTo>
                    <a:pt x="2575621" y="0"/>
                    <a:pt x="2634599" y="58978"/>
                    <a:pt x="2634599" y="131730"/>
                  </a:cubicBezTo>
                  <a:lnTo>
                    <a:pt x="2634599" y="1185569"/>
                  </a:lnTo>
                  <a:cubicBezTo>
                    <a:pt x="2634599" y="1258321"/>
                    <a:pt x="2575621" y="1317299"/>
                    <a:pt x="2502869" y="1317299"/>
                  </a:cubicBezTo>
                  <a:lnTo>
                    <a:pt x="131730" y="1317299"/>
                  </a:lnTo>
                  <a:cubicBezTo>
                    <a:pt x="58978" y="1317299"/>
                    <a:pt x="0" y="1258321"/>
                    <a:pt x="0" y="1185569"/>
                  </a:cubicBezTo>
                  <a:lnTo>
                    <a:pt x="0" y="1317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52" tIns="65252" rIns="65252" bIns="65252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Medical  Genetics 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2A0CDF-EE0A-E8DF-1F35-43734F4107F0}"/>
                </a:ext>
              </a:extLst>
            </p:cNvPr>
            <p:cNvSpPr/>
            <p:nvPr/>
          </p:nvSpPr>
          <p:spPr>
            <a:xfrm>
              <a:off x="602965" y="3956557"/>
              <a:ext cx="2634599" cy="1317299"/>
            </a:xfrm>
            <a:custGeom>
              <a:avLst/>
              <a:gdLst>
                <a:gd name="connsiteX0" fmla="*/ 0 w 2634599"/>
                <a:gd name="connsiteY0" fmla="*/ 131730 h 1317299"/>
                <a:gd name="connsiteX1" fmla="*/ 131730 w 2634599"/>
                <a:gd name="connsiteY1" fmla="*/ 0 h 1317299"/>
                <a:gd name="connsiteX2" fmla="*/ 2502869 w 2634599"/>
                <a:gd name="connsiteY2" fmla="*/ 0 h 1317299"/>
                <a:gd name="connsiteX3" fmla="*/ 2634599 w 2634599"/>
                <a:gd name="connsiteY3" fmla="*/ 131730 h 1317299"/>
                <a:gd name="connsiteX4" fmla="*/ 2634599 w 2634599"/>
                <a:gd name="connsiteY4" fmla="*/ 1185569 h 1317299"/>
                <a:gd name="connsiteX5" fmla="*/ 2502869 w 2634599"/>
                <a:gd name="connsiteY5" fmla="*/ 1317299 h 1317299"/>
                <a:gd name="connsiteX6" fmla="*/ 131730 w 2634599"/>
                <a:gd name="connsiteY6" fmla="*/ 1317299 h 1317299"/>
                <a:gd name="connsiteX7" fmla="*/ 0 w 2634599"/>
                <a:gd name="connsiteY7" fmla="*/ 1185569 h 1317299"/>
                <a:gd name="connsiteX8" fmla="*/ 0 w 2634599"/>
                <a:gd name="connsiteY8" fmla="*/ 131730 h 131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599" h="1317299">
                  <a:moveTo>
                    <a:pt x="0" y="131730"/>
                  </a:moveTo>
                  <a:cubicBezTo>
                    <a:pt x="0" y="58978"/>
                    <a:pt x="58978" y="0"/>
                    <a:pt x="131730" y="0"/>
                  </a:cubicBezTo>
                  <a:lnTo>
                    <a:pt x="2502869" y="0"/>
                  </a:lnTo>
                  <a:cubicBezTo>
                    <a:pt x="2575621" y="0"/>
                    <a:pt x="2634599" y="58978"/>
                    <a:pt x="2634599" y="131730"/>
                  </a:cubicBezTo>
                  <a:lnTo>
                    <a:pt x="2634599" y="1185569"/>
                  </a:lnTo>
                  <a:cubicBezTo>
                    <a:pt x="2634599" y="1258321"/>
                    <a:pt x="2575621" y="1317299"/>
                    <a:pt x="2502869" y="1317299"/>
                  </a:cubicBezTo>
                  <a:lnTo>
                    <a:pt x="131730" y="1317299"/>
                  </a:lnTo>
                  <a:cubicBezTo>
                    <a:pt x="58978" y="1317299"/>
                    <a:pt x="0" y="1258321"/>
                    <a:pt x="0" y="1185569"/>
                  </a:cubicBezTo>
                  <a:lnTo>
                    <a:pt x="0" y="1317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52" tIns="65252" rIns="65252" bIns="65252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Adult Neurology</a:t>
              </a: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8CFB7D08-848D-EAE0-8BC0-DE5E3A52C232}"/>
              </a:ext>
            </a:extLst>
          </p:cNvPr>
          <p:cNvSpPr/>
          <p:nvPr/>
        </p:nvSpPr>
        <p:spPr>
          <a:xfrm>
            <a:off x="282117" y="2636763"/>
            <a:ext cx="2634599" cy="1317299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Int Med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510DC84-54A2-AFE2-960A-DAD5867D896F}"/>
              </a:ext>
            </a:extLst>
          </p:cNvPr>
          <p:cNvSpPr/>
          <p:nvPr/>
        </p:nvSpPr>
        <p:spPr>
          <a:xfrm>
            <a:off x="3249643" y="3304437"/>
            <a:ext cx="2634599" cy="1317299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Adult IMD Medicine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46938B-3231-71D3-5331-483574662429}"/>
              </a:ext>
            </a:extLst>
          </p:cNvPr>
          <p:cNvCxnSpPr>
            <a:cxnSpLocks/>
          </p:cNvCxnSpPr>
          <p:nvPr/>
        </p:nvCxnSpPr>
        <p:spPr>
          <a:xfrm>
            <a:off x="2917205" y="2483548"/>
            <a:ext cx="332438" cy="163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D9F348-B0C1-E0A2-6F6C-0F8844CF1A7A}"/>
              </a:ext>
            </a:extLst>
          </p:cNvPr>
          <p:cNvCxnSpPr>
            <a:cxnSpLocks/>
          </p:cNvCxnSpPr>
          <p:nvPr/>
        </p:nvCxnSpPr>
        <p:spPr>
          <a:xfrm>
            <a:off x="2917205" y="4115486"/>
            <a:ext cx="332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02E7B2-5A66-6C7A-CB75-F4AF700049F1}"/>
              </a:ext>
            </a:extLst>
          </p:cNvPr>
          <p:cNvCxnSpPr>
            <a:cxnSpLocks/>
          </p:cNvCxnSpPr>
          <p:nvPr/>
        </p:nvCxnSpPr>
        <p:spPr>
          <a:xfrm flipV="1">
            <a:off x="2917205" y="4170582"/>
            <a:ext cx="332438" cy="1462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6DEB06-97F6-F99D-6D8C-4DEE14EC06B0}"/>
              </a:ext>
            </a:extLst>
          </p:cNvPr>
          <p:cNvGrpSpPr/>
          <p:nvPr/>
        </p:nvGrpSpPr>
        <p:grpSpPr>
          <a:xfrm>
            <a:off x="6128265" y="1293950"/>
            <a:ext cx="2648397" cy="4036449"/>
            <a:chOff x="602477" y="1255455"/>
            <a:chExt cx="2648397" cy="4036449"/>
          </a:xfrm>
          <a:solidFill>
            <a:schemeClr val="accent6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D400CB2-DF81-448C-DB45-181089D50847}"/>
                </a:ext>
              </a:extLst>
            </p:cNvPr>
            <p:cNvSpPr/>
            <p:nvPr/>
          </p:nvSpPr>
          <p:spPr>
            <a:xfrm>
              <a:off x="616275" y="1255455"/>
              <a:ext cx="2634599" cy="1317299"/>
            </a:xfrm>
            <a:custGeom>
              <a:avLst/>
              <a:gdLst>
                <a:gd name="connsiteX0" fmla="*/ 0 w 2634599"/>
                <a:gd name="connsiteY0" fmla="*/ 131730 h 1317299"/>
                <a:gd name="connsiteX1" fmla="*/ 131730 w 2634599"/>
                <a:gd name="connsiteY1" fmla="*/ 0 h 1317299"/>
                <a:gd name="connsiteX2" fmla="*/ 2502869 w 2634599"/>
                <a:gd name="connsiteY2" fmla="*/ 0 h 1317299"/>
                <a:gd name="connsiteX3" fmla="*/ 2634599 w 2634599"/>
                <a:gd name="connsiteY3" fmla="*/ 131730 h 1317299"/>
                <a:gd name="connsiteX4" fmla="*/ 2634599 w 2634599"/>
                <a:gd name="connsiteY4" fmla="*/ 1185569 h 1317299"/>
                <a:gd name="connsiteX5" fmla="*/ 2502869 w 2634599"/>
                <a:gd name="connsiteY5" fmla="*/ 1317299 h 1317299"/>
                <a:gd name="connsiteX6" fmla="*/ 131730 w 2634599"/>
                <a:gd name="connsiteY6" fmla="*/ 1317299 h 1317299"/>
                <a:gd name="connsiteX7" fmla="*/ 0 w 2634599"/>
                <a:gd name="connsiteY7" fmla="*/ 1185569 h 1317299"/>
                <a:gd name="connsiteX8" fmla="*/ 0 w 2634599"/>
                <a:gd name="connsiteY8" fmla="*/ 131730 h 131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599" h="1317299">
                  <a:moveTo>
                    <a:pt x="0" y="131730"/>
                  </a:moveTo>
                  <a:cubicBezTo>
                    <a:pt x="0" y="58978"/>
                    <a:pt x="58978" y="0"/>
                    <a:pt x="131730" y="0"/>
                  </a:cubicBezTo>
                  <a:lnTo>
                    <a:pt x="2502869" y="0"/>
                  </a:lnTo>
                  <a:cubicBezTo>
                    <a:pt x="2575621" y="0"/>
                    <a:pt x="2634599" y="58978"/>
                    <a:pt x="2634599" y="131730"/>
                  </a:cubicBezTo>
                  <a:lnTo>
                    <a:pt x="2634599" y="1185569"/>
                  </a:lnTo>
                  <a:cubicBezTo>
                    <a:pt x="2634599" y="1258321"/>
                    <a:pt x="2575621" y="1317299"/>
                    <a:pt x="2502869" y="1317299"/>
                  </a:cubicBezTo>
                  <a:lnTo>
                    <a:pt x="131730" y="1317299"/>
                  </a:lnTo>
                  <a:cubicBezTo>
                    <a:pt x="58978" y="1317299"/>
                    <a:pt x="0" y="1258321"/>
                    <a:pt x="0" y="1185569"/>
                  </a:cubicBezTo>
                  <a:lnTo>
                    <a:pt x="0" y="13173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52" tIns="65252" rIns="65252" bIns="65252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Medical Genetics 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371360-F6A7-4ECD-D1E8-4EE9BFDB6DF8}"/>
                </a:ext>
              </a:extLst>
            </p:cNvPr>
            <p:cNvSpPr/>
            <p:nvPr/>
          </p:nvSpPr>
          <p:spPr>
            <a:xfrm>
              <a:off x="602477" y="3974605"/>
              <a:ext cx="2634599" cy="1317299"/>
            </a:xfrm>
            <a:custGeom>
              <a:avLst/>
              <a:gdLst>
                <a:gd name="connsiteX0" fmla="*/ 0 w 2634599"/>
                <a:gd name="connsiteY0" fmla="*/ 131730 h 1317299"/>
                <a:gd name="connsiteX1" fmla="*/ 131730 w 2634599"/>
                <a:gd name="connsiteY1" fmla="*/ 0 h 1317299"/>
                <a:gd name="connsiteX2" fmla="*/ 2502869 w 2634599"/>
                <a:gd name="connsiteY2" fmla="*/ 0 h 1317299"/>
                <a:gd name="connsiteX3" fmla="*/ 2634599 w 2634599"/>
                <a:gd name="connsiteY3" fmla="*/ 131730 h 1317299"/>
                <a:gd name="connsiteX4" fmla="*/ 2634599 w 2634599"/>
                <a:gd name="connsiteY4" fmla="*/ 1185569 h 1317299"/>
                <a:gd name="connsiteX5" fmla="*/ 2502869 w 2634599"/>
                <a:gd name="connsiteY5" fmla="*/ 1317299 h 1317299"/>
                <a:gd name="connsiteX6" fmla="*/ 131730 w 2634599"/>
                <a:gd name="connsiteY6" fmla="*/ 1317299 h 1317299"/>
                <a:gd name="connsiteX7" fmla="*/ 0 w 2634599"/>
                <a:gd name="connsiteY7" fmla="*/ 1185569 h 1317299"/>
                <a:gd name="connsiteX8" fmla="*/ 0 w 2634599"/>
                <a:gd name="connsiteY8" fmla="*/ 131730 h 131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599" h="1317299">
                  <a:moveTo>
                    <a:pt x="0" y="131730"/>
                  </a:moveTo>
                  <a:cubicBezTo>
                    <a:pt x="0" y="58978"/>
                    <a:pt x="58978" y="0"/>
                    <a:pt x="131730" y="0"/>
                  </a:cubicBezTo>
                  <a:lnTo>
                    <a:pt x="2502869" y="0"/>
                  </a:lnTo>
                  <a:cubicBezTo>
                    <a:pt x="2575621" y="0"/>
                    <a:pt x="2634599" y="58978"/>
                    <a:pt x="2634599" y="131730"/>
                  </a:cubicBezTo>
                  <a:lnTo>
                    <a:pt x="2634599" y="1185569"/>
                  </a:lnTo>
                  <a:cubicBezTo>
                    <a:pt x="2634599" y="1258321"/>
                    <a:pt x="2575621" y="1317299"/>
                    <a:pt x="2502869" y="1317299"/>
                  </a:cubicBezTo>
                  <a:lnTo>
                    <a:pt x="131730" y="1317299"/>
                  </a:lnTo>
                  <a:cubicBezTo>
                    <a:pt x="58978" y="1317299"/>
                    <a:pt x="0" y="1258321"/>
                    <a:pt x="0" y="1185569"/>
                  </a:cubicBezTo>
                  <a:lnTo>
                    <a:pt x="0" y="13173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252" tIns="65252" rIns="65252" bIns="65252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Pediatric Neurology</a:t>
              </a:r>
            </a:p>
          </p:txBody>
        </p:sp>
      </p:grpSp>
      <p:sp>
        <p:nvSpPr>
          <p:cNvPr id="24" name="Freeform 23">
            <a:extLst>
              <a:ext uri="{FF2B5EF4-FFF2-40B4-BE49-F238E27FC236}">
                <a16:creationId xmlns:a16="http://schemas.microsoft.com/office/drawing/2014/main" id="{FBFDB633-B9BD-F12A-87F5-B13136E9F734}"/>
              </a:ext>
            </a:extLst>
          </p:cNvPr>
          <p:cNvSpPr/>
          <p:nvPr/>
        </p:nvSpPr>
        <p:spPr>
          <a:xfrm>
            <a:off x="6142062" y="2653525"/>
            <a:ext cx="2634599" cy="1317299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Pediatrics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901AC29-F1AC-78AF-5A7F-DBB42A9D5A11}"/>
              </a:ext>
            </a:extLst>
          </p:cNvPr>
          <p:cNvSpPr/>
          <p:nvPr/>
        </p:nvSpPr>
        <p:spPr>
          <a:xfrm>
            <a:off x="9122899" y="3156017"/>
            <a:ext cx="2918434" cy="1745924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/>
              <a:t>Pediatric IMD Medicine</a:t>
            </a:r>
            <a:endParaRPr lang="en-US" sz="3600" kern="1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441BC6-9361-BDF4-8BAB-E7D71E15F9F0}"/>
              </a:ext>
            </a:extLst>
          </p:cNvPr>
          <p:cNvCxnSpPr>
            <a:cxnSpLocks/>
          </p:cNvCxnSpPr>
          <p:nvPr/>
        </p:nvCxnSpPr>
        <p:spPr>
          <a:xfrm>
            <a:off x="8790461" y="2491286"/>
            <a:ext cx="332438" cy="163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C4A74-2587-B465-B020-EED661CF0569}"/>
              </a:ext>
            </a:extLst>
          </p:cNvPr>
          <p:cNvCxnSpPr>
            <a:cxnSpLocks/>
          </p:cNvCxnSpPr>
          <p:nvPr/>
        </p:nvCxnSpPr>
        <p:spPr>
          <a:xfrm>
            <a:off x="8790461" y="4123224"/>
            <a:ext cx="332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5F5DCB-6FB1-BAE8-82B6-7E8D1291C7B2}"/>
              </a:ext>
            </a:extLst>
          </p:cNvPr>
          <p:cNvCxnSpPr>
            <a:cxnSpLocks/>
          </p:cNvCxnSpPr>
          <p:nvPr/>
        </p:nvCxnSpPr>
        <p:spPr>
          <a:xfrm flipV="1">
            <a:off x="8790461" y="4178320"/>
            <a:ext cx="332438" cy="1462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DBD3B0-1638-7D8C-4F36-5ED23151D51A}"/>
              </a:ext>
            </a:extLst>
          </p:cNvPr>
          <p:cNvSpPr txBox="1"/>
          <p:nvPr/>
        </p:nvSpPr>
        <p:spPr>
          <a:xfrm rot="5400000">
            <a:off x="2606826" y="4306540"/>
            <a:ext cx="8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744ED-E601-1C0A-ED70-72420C4CB24B}"/>
              </a:ext>
            </a:extLst>
          </p:cNvPr>
          <p:cNvSpPr txBox="1"/>
          <p:nvPr/>
        </p:nvSpPr>
        <p:spPr>
          <a:xfrm rot="5400000">
            <a:off x="2657160" y="2056187"/>
            <a:ext cx="77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DB7E18-41D8-BCA1-9C36-947F89145F1F}"/>
              </a:ext>
            </a:extLst>
          </p:cNvPr>
          <p:cNvSpPr txBox="1"/>
          <p:nvPr/>
        </p:nvSpPr>
        <p:spPr>
          <a:xfrm rot="5400000">
            <a:off x="8586735" y="2053928"/>
            <a:ext cx="778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38AECA-FA3A-43AC-462B-498D79B5A950}"/>
              </a:ext>
            </a:extLst>
          </p:cNvPr>
          <p:cNvSpPr txBox="1"/>
          <p:nvPr/>
        </p:nvSpPr>
        <p:spPr>
          <a:xfrm rot="5400000">
            <a:off x="8466283" y="4344868"/>
            <a:ext cx="8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3931061-EF60-990B-6E95-3F81C3994F3C}"/>
              </a:ext>
            </a:extLst>
          </p:cNvPr>
          <p:cNvSpPr/>
          <p:nvPr/>
        </p:nvSpPr>
        <p:spPr>
          <a:xfrm>
            <a:off x="231892" y="5339505"/>
            <a:ext cx="2814637" cy="1317299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Medical Biochemistry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1EAD22E-3AC1-22C3-9EC7-27A213F63CA6}"/>
              </a:ext>
            </a:extLst>
          </p:cNvPr>
          <p:cNvSpPr/>
          <p:nvPr/>
        </p:nvSpPr>
        <p:spPr>
          <a:xfrm>
            <a:off x="6095999" y="5428041"/>
            <a:ext cx="2814636" cy="1317299"/>
          </a:xfrm>
          <a:custGeom>
            <a:avLst/>
            <a:gdLst>
              <a:gd name="connsiteX0" fmla="*/ 0 w 2634599"/>
              <a:gd name="connsiteY0" fmla="*/ 131730 h 1317299"/>
              <a:gd name="connsiteX1" fmla="*/ 131730 w 2634599"/>
              <a:gd name="connsiteY1" fmla="*/ 0 h 1317299"/>
              <a:gd name="connsiteX2" fmla="*/ 2502869 w 2634599"/>
              <a:gd name="connsiteY2" fmla="*/ 0 h 1317299"/>
              <a:gd name="connsiteX3" fmla="*/ 2634599 w 2634599"/>
              <a:gd name="connsiteY3" fmla="*/ 131730 h 1317299"/>
              <a:gd name="connsiteX4" fmla="*/ 2634599 w 2634599"/>
              <a:gd name="connsiteY4" fmla="*/ 1185569 h 1317299"/>
              <a:gd name="connsiteX5" fmla="*/ 2502869 w 2634599"/>
              <a:gd name="connsiteY5" fmla="*/ 1317299 h 1317299"/>
              <a:gd name="connsiteX6" fmla="*/ 131730 w 2634599"/>
              <a:gd name="connsiteY6" fmla="*/ 1317299 h 1317299"/>
              <a:gd name="connsiteX7" fmla="*/ 0 w 2634599"/>
              <a:gd name="connsiteY7" fmla="*/ 1185569 h 1317299"/>
              <a:gd name="connsiteX8" fmla="*/ 0 w 2634599"/>
              <a:gd name="connsiteY8" fmla="*/ 131730 h 1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599" h="1317299">
                <a:moveTo>
                  <a:pt x="0" y="131730"/>
                </a:moveTo>
                <a:cubicBezTo>
                  <a:pt x="0" y="58978"/>
                  <a:pt x="58978" y="0"/>
                  <a:pt x="131730" y="0"/>
                </a:cubicBezTo>
                <a:lnTo>
                  <a:pt x="2502869" y="0"/>
                </a:lnTo>
                <a:cubicBezTo>
                  <a:pt x="2575621" y="0"/>
                  <a:pt x="2634599" y="58978"/>
                  <a:pt x="2634599" y="131730"/>
                </a:cubicBezTo>
                <a:lnTo>
                  <a:pt x="2634599" y="1185569"/>
                </a:lnTo>
                <a:cubicBezTo>
                  <a:pt x="2634599" y="1258321"/>
                  <a:pt x="2575621" y="1317299"/>
                  <a:pt x="2502869" y="1317299"/>
                </a:cubicBezTo>
                <a:lnTo>
                  <a:pt x="131730" y="1317299"/>
                </a:lnTo>
                <a:cubicBezTo>
                  <a:pt x="58978" y="1317299"/>
                  <a:pt x="0" y="1258321"/>
                  <a:pt x="0" y="1185569"/>
                </a:cubicBezTo>
                <a:lnTo>
                  <a:pt x="0" y="13173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2" tIns="65252" rIns="65252" bIns="65252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/>
              <a:t>Medical Biochemistry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17858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9" grpId="0"/>
      <p:bldP spid="30" grpId="0"/>
      <p:bldP spid="31" grpId="0" animBg="1"/>
      <p:bldP spid="32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F7944B53-9F3C-69A1-8B16-0CC31393177D}"/>
              </a:ext>
            </a:extLst>
          </p:cNvPr>
          <p:cNvSpPr/>
          <p:nvPr/>
        </p:nvSpPr>
        <p:spPr>
          <a:xfrm>
            <a:off x="328649" y="4398146"/>
            <a:ext cx="11780772" cy="84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76908-6D47-28D7-490D-433F662CFC26}"/>
              </a:ext>
            </a:extLst>
          </p:cNvPr>
          <p:cNvSpPr txBox="1"/>
          <p:nvPr/>
        </p:nvSpPr>
        <p:spPr>
          <a:xfrm>
            <a:off x="2181486" y="2865121"/>
            <a:ext cx="160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May 2022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Proposal discussed at</a:t>
            </a:r>
          </a:p>
          <a:p>
            <a:r>
              <a:rPr lang="en-US" b="1" dirty="0">
                <a:solidFill>
                  <a:schemeClr val="accent1"/>
                </a:solidFill>
              </a:rPr>
              <a:t>Garrod AGM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BFE2E-A42B-6842-89CF-22F9DE9D773B}"/>
              </a:ext>
            </a:extLst>
          </p:cNvPr>
          <p:cNvSpPr txBox="1"/>
          <p:nvPr/>
        </p:nvSpPr>
        <p:spPr>
          <a:xfrm>
            <a:off x="328649" y="3608223"/>
            <a:ext cx="1964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 Garrod</a:t>
            </a:r>
          </a:p>
          <a:p>
            <a:r>
              <a:rPr lang="en-US" sz="1400" dirty="0"/>
              <a:t>Workforce assessment</a:t>
            </a:r>
          </a:p>
          <a:p>
            <a:r>
              <a:rPr lang="en-US" sz="1400" dirty="0"/>
              <a:t>Identifies need to train</a:t>
            </a:r>
          </a:p>
          <a:p>
            <a:r>
              <a:rPr lang="en-US" sz="1400" dirty="0"/>
              <a:t>replacements</a:t>
            </a:r>
            <a:endParaRPr lang="en-CA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BAEA2-D646-E6FC-6FA6-C16745251501}"/>
              </a:ext>
            </a:extLst>
          </p:cNvPr>
          <p:cNvSpPr txBox="1"/>
          <p:nvPr/>
        </p:nvSpPr>
        <p:spPr>
          <a:xfrm>
            <a:off x="832249" y="5092146"/>
            <a:ext cx="227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March 2022</a:t>
            </a:r>
          </a:p>
          <a:p>
            <a:r>
              <a:rPr lang="en-US" sz="1400" dirty="0"/>
              <a:t>Working group of Garrod </a:t>
            </a:r>
          </a:p>
          <a:p>
            <a:r>
              <a:rPr lang="en-US" sz="1400" dirty="0"/>
              <a:t>members meets to discuss</a:t>
            </a:r>
          </a:p>
          <a:p>
            <a:r>
              <a:rPr lang="en-US" sz="1400" dirty="0"/>
              <a:t>feasibility of preparing</a:t>
            </a:r>
          </a:p>
          <a:p>
            <a:r>
              <a:rPr lang="en-US" sz="1400" dirty="0"/>
              <a:t>RC proposal</a:t>
            </a:r>
            <a:endParaRPr lang="en-C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94C45-FF5E-F5BD-23A1-3F9D821D66CC}"/>
              </a:ext>
            </a:extLst>
          </p:cNvPr>
          <p:cNvSpPr txBox="1"/>
          <p:nvPr/>
        </p:nvSpPr>
        <p:spPr>
          <a:xfrm>
            <a:off x="3111912" y="5068659"/>
            <a:ext cx="1591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meeting with </a:t>
            </a:r>
          </a:p>
          <a:p>
            <a:r>
              <a:rPr lang="en-US" sz="1400" dirty="0"/>
              <a:t>CCMG to discuss </a:t>
            </a:r>
          </a:p>
          <a:p>
            <a:r>
              <a:rPr lang="en-US" sz="1400" dirty="0"/>
              <a:t>RC proposal</a:t>
            </a:r>
            <a:endParaRPr lang="en-CA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77E93-6C61-6BC3-9BA8-478B18AFA235}"/>
              </a:ext>
            </a:extLst>
          </p:cNvPr>
          <p:cNvSpPr txBox="1"/>
          <p:nvPr/>
        </p:nvSpPr>
        <p:spPr>
          <a:xfrm>
            <a:off x="4987070" y="5113800"/>
            <a:ext cx="199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Meet with CCMG Board</a:t>
            </a:r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67164-C0FD-5E79-45CC-CAB818D6D68B}"/>
              </a:ext>
            </a:extLst>
          </p:cNvPr>
          <p:cNvSpPr txBox="1"/>
          <p:nvPr/>
        </p:nvSpPr>
        <p:spPr>
          <a:xfrm>
            <a:off x="4195730" y="3370978"/>
            <a:ext cx="27697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Meet with specialty committees:</a:t>
            </a:r>
          </a:p>
          <a:p>
            <a:r>
              <a:rPr lang="en-US" sz="1400" dirty="0"/>
              <a:t>Medical Genetics and Genomics</a:t>
            </a:r>
          </a:p>
          <a:p>
            <a:r>
              <a:rPr lang="en-US" sz="1400" dirty="0"/>
              <a:t>Internal Medicine, Pediatrics</a:t>
            </a:r>
          </a:p>
          <a:p>
            <a:r>
              <a:rPr lang="en-US" sz="1400" dirty="0"/>
              <a:t>Neurology, Medical Biochemistry,</a:t>
            </a:r>
          </a:p>
          <a:p>
            <a:r>
              <a:rPr lang="en-US" sz="1400" dirty="0"/>
              <a:t>Endocrinology and Metabolism</a:t>
            </a:r>
          </a:p>
          <a:p>
            <a:endParaRPr lang="en-C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19A75-966A-B994-E579-32459973D1A6}"/>
              </a:ext>
            </a:extLst>
          </p:cNvPr>
          <p:cNvSpPr txBox="1"/>
          <p:nvPr/>
        </p:nvSpPr>
        <p:spPr>
          <a:xfrm>
            <a:off x="7137924" y="3370978"/>
            <a:ext cx="1588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Draft proposal </a:t>
            </a:r>
          </a:p>
          <a:p>
            <a:r>
              <a:rPr lang="en-US" sz="1400" dirty="0"/>
              <a:t>Submitted to specialty</a:t>
            </a:r>
          </a:p>
          <a:p>
            <a:r>
              <a:rPr lang="en-US" sz="1400" dirty="0"/>
              <a:t>Committees for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004F1-9B5D-CE5D-52C7-5139CE0CE0F5}"/>
              </a:ext>
            </a:extLst>
          </p:cNvPr>
          <p:cNvSpPr txBox="1"/>
          <p:nvPr/>
        </p:nvSpPr>
        <p:spPr>
          <a:xfrm>
            <a:off x="8172290" y="5107160"/>
            <a:ext cx="1705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August 2023</a:t>
            </a:r>
          </a:p>
          <a:p>
            <a:r>
              <a:rPr lang="en-US" sz="1400" dirty="0"/>
              <a:t>Proposal submitted</a:t>
            </a:r>
          </a:p>
          <a:p>
            <a:r>
              <a:rPr lang="en-US" sz="1400" dirty="0"/>
              <a:t>To COS</a:t>
            </a:r>
          </a:p>
          <a:p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8E38F-187C-1C62-3A1A-ED35A190F6FE}"/>
              </a:ext>
            </a:extLst>
          </p:cNvPr>
          <p:cNvSpPr txBox="1"/>
          <p:nvPr/>
        </p:nvSpPr>
        <p:spPr>
          <a:xfrm>
            <a:off x="8854615" y="3659481"/>
            <a:ext cx="140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Nov 2023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COS greenlight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BD78D-BDFB-95AF-DC78-B82ED79688C4}"/>
              </a:ext>
            </a:extLst>
          </p:cNvPr>
          <p:cNvSpPr txBox="1"/>
          <p:nvPr/>
        </p:nvSpPr>
        <p:spPr>
          <a:xfrm>
            <a:off x="10403502" y="2846183"/>
            <a:ext cx="1588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June 2024</a:t>
            </a:r>
          </a:p>
          <a:p>
            <a:r>
              <a:rPr lang="en-CA" b="1" dirty="0">
                <a:solidFill>
                  <a:schemeClr val="accent1"/>
                </a:solidFill>
              </a:rPr>
              <a:t>New Specialty approved</a:t>
            </a:r>
          </a:p>
        </p:txBody>
      </p:sp>
      <p:pic>
        <p:nvPicPr>
          <p:cNvPr id="1026" name="Picture 2" descr="Colorful Balloon Bouquet Clipart Bundle, High-Quality JPG, Craft Art, Card Making, Clip Art, Digital Paper Craft, Scrapbooking image 1">
            <a:extLst>
              <a:ext uri="{FF2B5EF4-FFF2-40B4-BE49-F238E27FC236}">
                <a16:creationId xmlns:a16="http://schemas.microsoft.com/office/drawing/2014/main" id="{C3EB94C5-BFD6-5BC8-3AF9-CE4886B4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500" y="1221558"/>
            <a:ext cx="1718928" cy="17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1A34495-ABB0-F509-F75C-E690426D24EC}"/>
              </a:ext>
            </a:extLst>
          </p:cNvPr>
          <p:cNvSpPr txBox="1">
            <a:spLocks/>
          </p:cNvSpPr>
          <p:nvPr/>
        </p:nvSpPr>
        <p:spPr>
          <a:xfrm>
            <a:off x="3332732" y="512610"/>
            <a:ext cx="497477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56B75D-B808-7759-2413-45870365C57A}"/>
              </a:ext>
            </a:extLst>
          </p:cNvPr>
          <p:cNvSpPr txBox="1">
            <a:spLocks/>
          </p:cNvSpPr>
          <p:nvPr/>
        </p:nvSpPr>
        <p:spPr>
          <a:xfrm>
            <a:off x="3822656" y="1226291"/>
            <a:ext cx="479275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 2 short years….</a:t>
            </a:r>
          </a:p>
        </p:txBody>
      </p:sp>
    </p:spTree>
    <p:extLst>
      <p:ext uri="{BB962C8B-B14F-4D97-AF65-F5344CB8AC3E}">
        <p14:creationId xmlns:p14="http://schemas.microsoft.com/office/powerpoint/2010/main" val="23276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9C9C-2A2F-7D51-C08C-E2C56943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IMD MED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91E9-7341-1D7C-B159-218CBA83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663954" cy="34163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Hanna </a:t>
            </a:r>
            <a:r>
              <a:rPr lang="en-CA" sz="40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Faghfoury</a:t>
            </a:r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  (Chair)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Sandra </a:t>
            </a:r>
            <a:r>
              <a:rPr lang="en-CA" sz="40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Sirrs</a:t>
            </a:r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             (Vice Chair)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Danielle Bourque   (Region 3)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</a:t>
            </a:r>
            <a:r>
              <a:rPr lang="en-CA" sz="40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Shailly</a:t>
            </a:r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Jain                (Region 1)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Hugh McMillan        (Region 3)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Trudy </a:t>
            </a:r>
            <a:r>
              <a:rPr lang="en-CA" sz="40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Nasmith</a:t>
            </a:r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        (Region 1)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Marisa Chard           (Region 4)</a:t>
            </a:r>
          </a:p>
          <a:p>
            <a:pPr algn="l"/>
            <a:r>
              <a:rPr lang="en-CA" sz="4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John Mitchell            (Region 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05CEF-EF2A-92EC-DC9B-09B65A08D6F9}"/>
              </a:ext>
            </a:extLst>
          </p:cNvPr>
          <p:cNvSpPr txBox="1"/>
          <p:nvPr/>
        </p:nvSpPr>
        <p:spPr>
          <a:xfrm>
            <a:off x="7053943" y="2603500"/>
            <a:ext cx="3954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i="0" u="sng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Required Representation: </a:t>
            </a:r>
          </a:p>
          <a:p>
            <a:endParaRPr lang="en-CA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CA" sz="1800" b="1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Specialty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Medical genetics, IMD, </a:t>
            </a:r>
            <a:r>
              <a:rPr lang="en-CA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dult medicine, Pediatric medicine, </a:t>
            </a:r>
            <a:r>
              <a:rPr lang="en-CA" sz="1800" dirty="0">
                <a:solidFill>
                  <a:srgbClr val="000000"/>
                </a:solidFill>
                <a:latin typeface="Aptos" panose="020B0004020202020204" pitchFamily="34" charset="0"/>
              </a:rPr>
              <a:t>N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eurology, Endocrinology</a:t>
            </a:r>
          </a:p>
          <a:p>
            <a:endParaRPr lang="en-CA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CA" sz="1800" b="1" i="1" dirty="0">
                <a:solidFill>
                  <a:srgbClr val="000000"/>
                </a:solidFill>
                <a:latin typeface="Aptos" panose="020B0004020202020204" pitchFamily="34" charset="0"/>
              </a:rPr>
              <a:t>Re</a:t>
            </a:r>
            <a:r>
              <a:rPr lang="en-CA" sz="1800" b="1" i="1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gions: </a:t>
            </a:r>
            <a:r>
              <a:rPr lang="en-CA" sz="1800" i="1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All 5 national </a:t>
            </a:r>
            <a:r>
              <a:rPr lang="en-CA" i="1" dirty="0">
                <a:solidFill>
                  <a:srgbClr val="000000"/>
                </a:solidFill>
                <a:latin typeface="Aptos" panose="020B0004020202020204" pitchFamily="34" charset="0"/>
              </a:rPr>
              <a:t>regions</a:t>
            </a:r>
            <a:endParaRPr lang="en-CA" sz="1800" b="1" i="1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CA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CA" sz="1800" b="1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Royal College/Education expertise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188453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2903-8BA3-A947-2E3B-E039D92E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95785EB-9DAF-E127-29C5-E8CB44FBA05C}"/>
              </a:ext>
            </a:extLst>
          </p:cNvPr>
          <p:cNvSpPr/>
          <p:nvPr/>
        </p:nvSpPr>
        <p:spPr>
          <a:xfrm>
            <a:off x="0" y="3234171"/>
            <a:ext cx="11780772" cy="84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841D9-B6FD-A4DE-54C8-494F1614142C}"/>
              </a:ext>
            </a:extLst>
          </p:cNvPr>
          <p:cNvSpPr txBox="1"/>
          <p:nvPr/>
        </p:nvSpPr>
        <p:spPr>
          <a:xfrm>
            <a:off x="2019329" y="2671495"/>
            <a:ext cx="1154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CC740-0246-EC19-40DA-DAAD95998406}"/>
              </a:ext>
            </a:extLst>
          </p:cNvPr>
          <p:cNvSpPr txBox="1"/>
          <p:nvPr/>
        </p:nvSpPr>
        <p:spPr>
          <a:xfrm>
            <a:off x="65823" y="1896157"/>
            <a:ext cx="20844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1"/>
                </a:solidFill>
              </a:rPr>
              <a:t>Currently</a:t>
            </a:r>
            <a:r>
              <a:rPr lang="en-US" sz="1400" b="1" dirty="0">
                <a:solidFill>
                  <a:schemeClr val="accent1"/>
                </a:solidFill>
              </a:rPr>
              <a:t>: 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RC</a:t>
            </a:r>
            <a:r>
              <a:rPr lang="en-US" sz="1900" b="1" dirty="0">
                <a:solidFill>
                  <a:schemeClr val="accent1"/>
                </a:solidFill>
              </a:rPr>
              <a:t> </a:t>
            </a:r>
            <a:r>
              <a:rPr lang="en-US" sz="1900" dirty="0">
                <a:solidFill>
                  <a:schemeClr val="accent1"/>
                </a:solidFill>
              </a:rPr>
              <a:t>Working group complete 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First meeting with CCMG PDs</a:t>
            </a:r>
          </a:p>
          <a:p>
            <a:endParaRPr lang="en-CA" sz="10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79AE4E-0764-5817-7493-1153A86DB93A}"/>
              </a:ext>
            </a:extLst>
          </p:cNvPr>
          <p:cNvSpPr txBox="1"/>
          <p:nvPr/>
        </p:nvSpPr>
        <p:spPr>
          <a:xfrm>
            <a:off x="1116624" y="4124907"/>
            <a:ext cx="2266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June 2025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1st Royal College Workshops:  Intro to establishing new discipline, objectives of training</a:t>
            </a:r>
          </a:p>
          <a:p>
            <a:endParaRPr lang="en-CA" sz="1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EFA5E-2DF0-735B-D8B7-2BC6F536F12E}"/>
              </a:ext>
            </a:extLst>
          </p:cNvPr>
          <p:cNvSpPr txBox="1"/>
          <p:nvPr/>
        </p:nvSpPr>
        <p:spPr>
          <a:xfrm>
            <a:off x="2790742" y="2363718"/>
            <a:ext cx="237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Fall 2025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2nd Royal College Workshop- EPA development, follow up on objectives</a:t>
            </a:r>
          </a:p>
          <a:p>
            <a:endParaRPr lang="en-CA" sz="1000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ADF2D-9797-EBB7-05F7-ADD45D5E954E}"/>
              </a:ext>
            </a:extLst>
          </p:cNvPr>
          <p:cNvSpPr txBox="1"/>
          <p:nvPr/>
        </p:nvSpPr>
        <p:spPr>
          <a:xfrm>
            <a:off x="4187749" y="4115478"/>
            <a:ext cx="23759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Spring 2026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3rd Royal College Workshop- Drafting of required training experiences (mandatory, preferred, elective) and finalizing documents</a:t>
            </a:r>
          </a:p>
          <a:p>
            <a:endParaRPr lang="en-CA" sz="10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6743-E458-D783-2137-A6D3A8ABFFF1}"/>
              </a:ext>
            </a:extLst>
          </p:cNvPr>
          <p:cNvSpPr txBox="1"/>
          <p:nvPr/>
        </p:nvSpPr>
        <p:spPr>
          <a:xfrm>
            <a:off x="7412942" y="4125197"/>
            <a:ext cx="23759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Fall 2026: 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Documents can be sent to PGME offices </a:t>
            </a:r>
          </a:p>
          <a:p>
            <a:endParaRPr lang="en-CA" sz="1000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CF1371-2AFE-81D0-203E-7EB23A5FAAED}"/>
              </a:ext>
            </a:extLst>
          </p:cNvPr>
          <p:cNvSpPr txBox="1"/>
          <p:nvPr/>
        </p:nvSpPr>
        <p:spPr>
          <a:xfrm>
            <a:off x="6311358" y="2266303"/>
            <a:ext cx="237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June 2026: 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All documents finalized by the Royal College, sent to translation</a:t>
            </a:r>
          </a:p>
          <a:p>
            <a:endParaRPr lang="en-CA" sz="1000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24068-BEAA-96BA-CAC1-AEE1FA16C58E}"/>
              </a:ext>
            </a:extLst>
          </p:cNvPr>
          <p:cNvSpPr txBox="1"/>
          <p:nvPr/>
        </p:nvSpPr>
        <p:spPr>
          <a:xfrm>
            <a:off x="9132659" y="2266303"/>
            <a:ext cx="237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July 2027: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Absolute earliest programs could be established  in Universities</a:t>
            </a:r>
          </a:p>
          <a:p>
            <a:endParaRPr lang="en-CA" sz="10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821A6C-D965-BD5E-C180-EBFB6EA0E57B}"/>
              </a:ext>
            </a:extLst>
          </p:cNvPr>
          <p:cNvSpPr txBox="1"/>
          <p:nvPr/>
        </p:nvSpPr>
        <p:spPr>
          <a:xfrm>
            <a:off x="10480921" y="4247259"/>
            <a:ext cx="18320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July 2028+: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Earliest start of subspecialty PGY1s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DCD8AB-280C-8907-8871-DDC79D3DDAE1}"/>
              </a:ext>
            </a:extLst>
          </p:cNvPr>
          <p:cNvSpPr txBox="1"/>
          <p:nvPr/>
        </p:nvSpPr>
        <p:spPr>
          <a:xfrm>
            <a:off x="2422519" y="3483765"/>
            <a:ext cx="36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12-18 months</a:t>
            </a: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6ADDDE36-7219-AF41-1AB3-E65184ACDD92}"/>
              </a:ext>
            </a:extLst>
          </p:cNvPr>
          <p:cNvSpPr/>
          <p:nvPr/>
        </p:nvSpPr>
        <p:spPr>
          <a:xfrm rot="5400000">
            <a:off x="6021501" y="3294519"/>
            <a:ext cx="1001485" cy="74274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6389F6F-8069-E82D-21E8-53AC7859DFF2}"/>
              </a:ext>
            </a:extLst>
          </p:cNvPr>
          <p:cNvSpPr/>
          <p:nvPr/>
        </p:nvSpPr>
        <p:spPr>
          <a:xfrm>
            <a:off x="990130" y="477381"/>
            <a:ext cx="10406806" cy="95794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Work that CCMG PDs/Garrod membership can do nationally in parallel  </a:t>
            </a:r>
          </a:p>
        </p:txBody>
      </p:sp>
    </p:spTree>
    <p:extLst>
      <p:ext uri="{BB962C8B-B14F-4D97-AF65-F5344CB8AC3E}">
        <p14:creationId xmlns:p14="http://schemas.microsoft.com/office/powerpoint/2010/main" val="13127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37485F18-53E3-7D5B-BE8C-2E0C3A42844A}"/>
              </a:ext>
            </a:extLst>
          </p:cNvPr>
          <p:cNvSpPr/>
          <p:nvPr/>
        </p:nvSpPr>
        <p:spPr>
          <a:xfrm>
            <a:off x="946994" y="444436"/>
            <a:ext cx="10406806" cy="95794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Work that CCMG PDs/Garrod membership can do nationally in parallel 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FA0643B-BB30-77BD-22F6-18CC8E5F4E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832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9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8040AC-746D-404B-9177-BB5A1D7A6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E8040AC-746D-404B-9177-BB5A1D7A6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769F11-35AE-452F-B966-4313FE13A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FA769F11-35AE-452F-B966-4313FE13A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EEFBD6-C9A6-4A9C-9938-693F5C4DF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F2EEFBD6-C9A6-4A9C-9938-693F5C4DF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028F9E-8274-4DE1-80E1-1887AD5C5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27028F9E-8274-4DE1-80E1-1887AD5C5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4295AB-68B8-4406-B1B6-25DB0594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B34295AB-68B8-4406-B1B6-25DB05941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FE2858-C270-4B21-90C8-7C2846D12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D2FE2858-C270-4B21-90C8-7C2846D12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C484B0-77B8-492D-B9F8-AE23CF98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B8C484B0-77B8-492D-B9F8-AE23CF98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0B5E4-0654-42FF-B4E5-429A28E0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8760B5E4-0654-42FF-B4E5-429A28E08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24890A-8769-4D70-80F9-64650E10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E124890A-8769-4D70-80F9-64650E10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543A-6A19-467D-84F2-C8AE0B7FF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6AF3543A-6A19-467D-84F2-C8AE0B7FF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8469B7-5FA7-45C6-9E04-6D08392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2E8469B7-5FA7-45C6-9E04-6D0839236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7652E3-090D-41E1-83A8-D2FDFC3D1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07652E3-090D-41E1-83A8-D2FDFC3D1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ABD690-461F-4152-810C-1222CBC52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D8ABD690-461F-4152-810C-1222CBC52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7361B-223E-49EF-B1F9-3A8929C36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06B7361B-223E-49EF-B1F9-3A8929C36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54C73D-E816-4C46-9A78-C47E2AAC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EE54C73D-E816-4C46-9A78-C47E2AAC4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F4266-31DE-E2F4-DCDC-E765FB39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I get involved?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0974A-3745-D0BA-8044-CAAEB587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5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C9CAE-1F43-C13C-7787-7A062DB5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486D7A1-0A47-5CE9-ED14-7C7522E9DC62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10. Varia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D65AB-3EC1-14F3-16F9-13FFF6E6F609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39FB69C4-8988-0FE8-9452-1207D9D4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EC24-981B-AE01-6099-8CFC1F8A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3B6BEBB-FC17-E67F-7286-C60B1998112E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11. 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547A8-027C-BA7F-2C99-3DEF15EB872C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4C853983-6E4D-D6B7-510D-BDDEF232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6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376F8-6B53-493A-D4B5-B881B459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8BD0523C-8A5B-7A9A-0D1D-315D5B99BFE6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1. MOTION TO ACCEPT THE AGENDA</a:t>
            </a:r>
          </a:p>
        </p:txBody>
      </p:sp>
      <p:pic>
        <p:nvPicPr>
          <p:cNvPr id="9" name="Graphic 13" descr="Gavel">
            <a:extLst>
              <a:ext uri="{FF2B5EF4-FFF2-40B4-BE49-F238E27FC236}">
                <a16:creationId xmlns:a16="http://schemas.microsoft.com/office/drawing/2014/main" id="{569058DA-397F-129B-AB1D-1B9B3D1F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53" y="2438400"/>
            <a:ext cx="1981200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D497DC-DBB5-D00A-A529-4863F97FB7D5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A5D99D8B-8BAC-D58B-6576-92FCF207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7D6F5-52FF-298F-7024-6FA57A9A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DDD46A5D-4408-415F-33BD-74F39D4457A5}"/>
              </a:ext>
            </a:extLst>
          </p:cNvPr>
          <p:cNvSpPr txBox="1"/>
          <p:nvPr/>
        </p:nvSpPr>
        <p:spPr>
          <a:xfrm>
            <a:off x="0" y="1326867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Thank you for attending!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1A454-CBE4-C944-D442-DCEBC94CCDDB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30D1C109-7E33-D3C4-312A-EABA32E1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04086-EB2F-C251-47E9-A5E1BB9A6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3472B04-33AE-9F62-27CD-B6A32F3CB778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2. MOTION TO ACCEPT THE 2024 MEETING MINUTES</a:t>
            </a:r>
          </a:p>
        </p:txBody>
      </p:sp>
      <p:pic>
        <p:nvPicPr>
          <p:cNvPr id="9" name="Graphic 13" descr="Gavel">
            <a:extLst>
              <a:ext uri="{FF2B5EF4-FFF2-40B4-BE49-F238E27FC236}">
                <a16:creationId xmlns:a16="http://schemas.microsoft.com/office/drawing/2014/main" id="{6ADFF354-7398-126E-54C7-905DBE96D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53" y="2438400"/>
            <a:ext cx="1981200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2727AA-32AC-9797-749F-1135F963B81C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8EEE8E76-E94E-DF23-B23D-BFE2E6631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E2543-6495-AE2E-0D67-6136C45B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48B9860-D607-CE16-D0F5-C6F2E2302F31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3. PRESIDENT’S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1FB2F-DAB5-F7C4-0F73-9AA0D4F47CE7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5117AD6B-439B-E3BF-B58C-C08E90845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60DDA-B803-F80F-696F-C590946FFA54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Aziz Mhanni</a:t>
            </a:r>
          </a:p>
        </p:txBody>
      </p:sp>
    </p:spTree>
    <p:extLst>
      <p:ext uri="{BB962C8B-B14F-4D97-AF65-F5344CB8AC3E}">
        <p14:creationId xmlns:p14="http://schemas.microsoft.com/office/powerpoint/2010/main" val="18981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3C09-54CF-0A37-0BFE-9818EED3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31B4157-DA2F-0EB0-B5CC-3794E2B20A0A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4. FINANCE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C38C0-A1DE-C3C7-4A36-3706A7B29128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30D44868-2932-A3AD-9331-7D0CD28A6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4DF77-44D0-8E56-716E-3CC70AC9220A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Nathalie Lepage</a:t>
            </a:r>
          </a:p>
        </p:txBody>
      </p:sp>
    </p:spTree>
    <p:extLst>
      <p:ext uri="{BB962C8B-B14F-4D97-AF65-F5344CB8AC3E}">
        <p14:creationId xmlns:p14="http://schemas.microsoft.com/office/powerpoint/2010/main" val="358512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A0B8-505E-86FB-BFAB-986F226B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6113DDA0-DC25-0D1B-00D5-38546F782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30582-92AA-31E2-B342-148ABA7D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4B933CDF-0669-C21E-06B2-8090C0E2F173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5. Auditors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586D4-2F26-5888-2CF6-AFB83FDD6BF6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E18EAA4B-B996-06FF-D6BE-B23F0696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09E38-298B-26D5-2F00-244266D1F34E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Nathalie Lepage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13091-3039-5F8B-17C8-8DEB1ECB6BDF}"/>
              </a:ext>
            </a:extLst>
          </p:cNvPr>
          <p:cNvSpPr txBox="1"/>
          <p:nvPr/>
        </p:nvSpPr>
        <p:spPr>
          <a:xfrm>
            <a:off x="1260465" y="3102115"/>
            <a:ext cx="621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Auditors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49B5DC-2E04-9046-5133-53D1DB80F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67103"/>
              </p:ext>
            </p:extLst>
          </p:nvPr>
        </p:nvGraphicFramePr>
        <p:xfrm>
          <a:off x="1260464" y="3675241"/>
          <a:ext cx="1027504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44">
                  <a:extLst>
                    <a:ext uri="{9D8B030D-6E8A-4147-A177-3AD203B41FA5}">
                      <a16:colId xmlns:a16="http://schemas.microsoft.com/office/drawing/2014/main" val="2143188260"/>
                    </a:ext>
                  </a:extLst>
                </a:gridCol>
                <a:gridCol w="5181599">
                  <a:extLst>
                    <a:ext uri="{9D8B030D-6E8A-4147-A177-3AD203B41FA5}">
                      <a16:colId xmlns:a16="http://schemas.microsoft.com/office/drawing/2014/main" val="427616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Lauren MacNeil, PhD, FCCMG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Biochemical Geneticist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Alberta Precision Laboratories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Pierre Allard, PhD, FCCMG</a:t>
                      </a:r>
                    </a:p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Biochimiste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Clinique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Sainte-Justine Hospital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60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3B08-0E2C-FC5F-7595-CC0026CE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894D96C-1AAF-BFEE-0E81-E386416DE71F}"/>
              </a:ext>
            </a:extLst>
          </p:cNvPr>
          <p:cNvSpPr txBox="1"/>
          <p:nvPr/>
        </p:nvSpPr>
        <p:spPr>
          <a:xfrm>
            <a:off x="0" y="1338590"/>
            <a:ext cx="1219200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6. Liaison and Relationships Committee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A32C6-24EE-A154-336D-67F2633072F9}"/>
              </a:ext>
            </a:extLst>
          </p:cNvPr>
          <p:cNvSpPr txBox="1"/>
          <p:nvPr/>
        </p:nvSpPr>
        <p:spPr>
          <a:xfrm>
            <a:off x="463296" y="304800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Garrod Association</a:t>
            </a:r>
          </a:p>
          <a:p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The Canadian Association of </a:t>
            </a:r>
            <a:r>
              <a:rPr lang="en-US" sz="1800" b="0" i="1" u="none" strike="noStrike" kern="100" baseline="0" dirty="0" err="1">
                <a:solidFill>
                  <a:srgbClr val="262626"/>
                </a:solidFill>
              </a:rPr>
              <a:t>Centres</a:t>
            </a:r>
            <a:r>
              <a:rPr lang="en-US" sz="1800" b="0" i="1" u="none" strike="noStrike" kern="100" baseline="0" dirty="0">
                <a:solidFill>
                  <a:srgbClr val="262626"/>
                </a:solidFill>
              </a:rPr>
              <a:t> for the Management of Hereditary Metabolic Diseases</a:t>
            </a:r>
            <a:endParaRPr lang="en-US" sz="2400" b="1" dirty="0"/>
          </a:p>
        </p:txBody>
      </p:sp>
      <p:pic>
        <p:nvPicPr>
          <p:cNvPr id="12" name="Picture 11" descr="A logo with a person's face&#10;&#10;AI-generated content may be incorrect.">
            <a:extLst>
              <a:ext uri="{FF2B5EF4-FFF2-40B4-BE49-F238E27FC236}">
                <a16:creationId xmlns:a16="http://schemas.microsoft.com/office/drawing/2014/main" id="{E8F4905E-7E9F-8D6B-4160-F191DA3B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4505090"/>
            <a:ext cx="1860542" cy="1860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D5212-0A30-929A-CB8F-2A5B3B5EF2A9}"/>
              </a:ext>
            </a:extLst>
          </p:cNvPr>
          <p:cNvSpPr txBox="1"/>
          <p:nvPr/>
        </p:nvSpPr>
        <p:spPr>
          <a:xfrm>
            <a:off x="1260465" y="2264549"/>
            <a:ext cx="62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15F97"/>
                </a:solidFill>
              </a:rPr>
              <a:t>Dr. Cheryl Greenberg</a:t>
            </a:r>
          </a:p>
        </p:txBody>
      </p:sp>
    </p:spTree>
    <p:extLst>
      <p:ext uri="{BB962C8B-B14F-4D97-AF65-F5344CB8AC3E}">
        <p14:creationId xmlns:p14="http://schemas.microsoft.com/office/powerpoint/2010/main" val="262916050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1422</Words>
  <Application>Microsoft Office PowerPoint</Application>
  <PresentationFormat>Widescreen</PresentationFormat>
  <Paragraphs>242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Century Gothic</vt:lpstr>
      <vt:lpstr>Courier New</vt:lpstr>
      <vt:lpstr>Wingdings 3</vt:lpstr>
      <vt:lpstr>Office Theme</vt:lpstr>
      <vt:lpstr>Office Theme</vt:lpstr>
      <vt:lpstr>Ion Boardroom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on Royal College Inherited Metabolic Disease Medicine Subspecialty Program</vt:lpstr>
      <vt:lpstr>Rationale for Royal College accreditation of Inherited Metabolic Disease  Medicine</vt:lpstr>
      <vt:lpstr>PowerPoint Presentation</vt:lpstr>
      <vt:lpstr>Multiple entry points, 2 different RC programs</vt:lpstr>
      <vt:lpstr>PowerPoint Presentation</vt:lpstr>
      <vt:lpstr>RC IMD MED working group</vt:lpstr>
      <vt:lpstr>PowerPoint Presentation</vt:lpstr>
      <vt:lpstr>PowerPoint Presentation</vt:lpstr>
      <vt:lpstr>How can I get involved?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Meryem Crockett</dc:creator>
  <cp:lastModifiedBy>Meryem Crockett</cp:lastModifiedBy>
  <cp:revision>7</cp:revision>
  <dcterms:created xsi:type="dcterms:W3CDTF">2025-04-30T18:31:58Z</dcterms:created>
  <dcterms:modified xsi:type="dcterms:W3CDTF">2025-05-10T20:43:18Z</dcterms:modified>
</cp:coreProperties>
</file>